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77" r:id="rId2"/>
    <p:sldId id="336" r:id="rId3"/>
    <p:sldId id="364" r:id="rId4"/>
    <p:sldId id="382" r:id="rId5"/>
    <p:sldId id="383" r:id="rId6"/>
    <p:sldId id="381" r:id="rId7"/>
    <p:sldId id="374" r:id="rId8"/>
    <p:sldId id="368" r:id="rId9"/>
    <p:sldId id="376" r:id="rId10"/>
    <p:sldId id="351" r:id="rId11"/>
    <p:sldId id="338" r:id="rId12"/>
    <p:sldId id="337" r:id="rId13"/>
    <p:sldId id="352" r:id="rId14"/>
    <p:sldId id="345" r:id="rId15"/>
    <p:sldId id="355" r:id="rId16"/>
    <p:sldId id="392" r:id="rId17"/>
    <p:sldId id="384" r:id="rId18"/>
    <p:sldId id="377" r:id="rId19"/>
    <p:sldId id="378" r:id="rId20"/>
    <p:sldId id="379" r:id="rId21"/>
    <p:sldId id="369" r:id="rId22"/>
    <p:sldId id="386" r:id="rId23"/>
    <p:sldId id="387" r:id="rId24"/>
    <p:sldId id="388" r:id="rId25"/>
    <p:sldId id="385" r:id="rId26"/>
    <p:sldId id="390" r:id="rId27"/>
    <p:sldId id="370" r:id="rId28"/>
    <p:sldId id="389" r:id="rId29"/>
    <p:sldId id="391" r:id="rId30"/>
    <p:sldId id="339" r:id="rId31"/>
    <p:sldId id="350" r:id="rId32"/>
    <p:sldId id="372" r:id="rId33"/>
    <p:sldId id="371" r:id="rId34"/>
    <p:sldId id="357" r:id="rId35"/>
    <p:sldId id="399" r:id="rId36"/>
    <p:sldId id="358" r:id="rId37"/>
    <p:sldId id="359" r:id="rId38"/>
    <p:sldId id="393" r:id="rId39"/>
    <p:sldId id="395" r:id="rId40"/>
    <p:sldId id="396" r:id="rId41"/>
    <p:sldId id="397" r:id="rId42"/>
    <p:sldId id="398" r:id="rId43"/>
    <p:sldId id="373" r:id="rId44"/>
    <p:sldId id="400" r:id="rId45"/>
    <p:sldId id="349" r:id="rId46"/>
    <p:sldId id="347" r:id="rId47"/>
    <p:sldId id="330" r:id="rId48"/>
    <p:sldId id="276" r:id="rId49"/>
  </p:sldIdLst>
  <p:sldSz cx="9144000" cy="6858000" type="screen4x3"/>
  <p:notesSz cx="67691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 userDrawn="1">
          <p15:clr>
            <a:srgbClr val="A4A3A4"/>
          </p15:clr>
        </p15:guide>
        <p15:guide id="2" pos="21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6E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89112" autoAdjust="0"/>
  </p:normalViewPr>
  <p:slideViewPr>
    <p:cSldViewPr snapToGrid="0" snapToObjects="1">
      <p:cViewPr varScale="1">
        <p:scale>
          <a:sx n="116" d="100"/>
          <a:sy n="116" d="100"/>
        </p:scale>
        <p:origin x="12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"/>
    </p:cViewPr>
  </p:sorterViewPr>
  <p:notesViewPr>
    <p:cSldViewPr snapToGrid="0" snapToObjects="1">
      <p:cViewPr varScale="1">
        <p:scale>
          <a:sx n="107" d="100"/>
          <a:sy n="107" d="100"/>
        </p:scale>
        <p:origin x="-4344" y="-112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</a:rPr>
              <a:t>Нотариусы взаимодействуют с Росреестром</a:t>
            </a:r>
            <a:endParaRPr lang="ru-RU" sz="18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031813587984349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Взаимодействуют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0.49399999999999999</c:v>
                </c:pt>
                <c:pt idx="1">
                  <c:v>0.50600000000000001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 smtClean="0">
                <a:solidFill>
                  <a:srgbClr val="002060"/>
                </a:solidFill>
                <a:effectLst/>
              </a:rPr>
              <a:t>по удостоверенным сделкам  с недвижимостью и выданным свидетельствам о праве на наследство на недвижимость</a:t>
            </a:r>
            <a:endParaRPr lang="ru-RU" sz="18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607878876251578"/>
          <c:y val="0.19416044717997033"/>
          <c:w val="0.86247837075921052"/>
          <c:h val="0.625491856650175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нотариус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4576628069711554E-2"/>
                  <c:y val="-4.525399607038445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~100%</a:t>
                    </a:r>
                    <a:endParaRPr lang="en-US" dirty="0">
                      <a:solidFill>
                        <a:schemeClr val="accent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872921362851822"/>
                      <c:h val="8.412717869484624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1</c:v>
                </c:pt>
                <c:pt idx="1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правообладатель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1</c:v>
                </c:pt>
                <c:pt idx="1">
                  <c:v>0.91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974816416"/>
        <c:axId val="974818048"/>
      </c:barChart>
      <c:catAx>
        <c:axId val="974816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818048"/>
        <c:crosses val="autoZero"/>
        <c:auto val="1"/>
        <c:lblAlgn val="ctr"/>
        <c:lblOffset val="100"/>
        <c:noMultiLvlLbl val="0"/>
      </c:catAx>
      <c:valAx>
        <c:axId val="9748180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8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7340207386377"/>
          <c:y val="0.17316253513669716"/>
          <c:w val="0.84199960629282777"/>
          <c:h val="0.693152034313955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Подано нотариусом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&gt;</a:t>
                    </a:r>
                    <a:fld id="{E2155E78-0AF1-4578-8A20-4BE221F9D197}" type="VALUE">
                      <a:rPr lang="en-US" sz="2800" smtClean="0"/>
                      <a:pPr>
                        <a:defRPr sz="2800">
                          <a:solidFill>
                            <a:schemeClr val="bg1"/>
                          </a:solidFill>
                        </a:defRPr>
                      </a:pPr>
                      <a:t>[ЗНАЧЕНИЕ]</a:t>
                    </a:fld>
                    <a:endParaRPr lang="en-US" sz="280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0.23</c:v>
                </c:pt>
                <c:pt idx="1">
                  <c:v>7.8200000000000006E-3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основании нотариальных документов (НД)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&gt;</a:t>
                    </a:r>
                    <a:fld id="{DD6BCCCE-47DC-4ED5-9050-83B5D27E97BE}" type="VALUE">
                      <a:rPr lang="en-US" smtClean="0"/>
                      <a:pPr/>
                      <a:t>[ЗНАЧЕНИЕ]</a:t>
                    </a:fld>
                    <a:endParaRPr lang="en-US" smtClean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0.23</c:v>
                </c:pt>
                <c:pt idx="1">
                  <c:v>0.23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 любым основаниям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>
                  <a:alpha val="94000"/>
                </a:schemeClr>
              </a:solidFill>
            </a:ln>
            <a:effectLst/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2019</c:v>
                </c:pt>
                <c:pt idx="1">
                  <c:v>Факт* 2018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3"/>
        <c:axId val="974820224"/>
        <c:axId val="974818592"/>
      </c:barChart>
      <c:catAx>
        <c:axId val="97482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818592"/>
        <c:crosses val="autoZero"/>
        <c:auto val="1"/>
        <c:lblAlgn val="ctr"/>
        <c:lblOffset val="100"/>
        <c:noMultiLvlLbl val="0"/>
      </c:catAx>
      <c:valAx>
        <c:axId val="97481859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82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4.0031591271822133E-2"/>
          <c:y val="2.0997971298363536E-2"/>
          <c:w val="0.71398038069329173"/>
          <c:h val="0.14582843059178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g"/><Relationship Id="rId1" Type="http://schemas.openxmlformats.org/officeDocument/2006/relationships/image" Target="../media/image16.png"/><Relationship Id="rId4" Type="http://schemas.openxmlformats.org/officeDocument/2006/relationships/image" Target="../media/image1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image" Target="../media/image14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1FA7B-0C12-455F-A864-976015FCFA5A}">
      <dgm:prSet custT="1"/>
      <dgm:spPr/>
      <dgm:t>
        <a:bodyPr/>
        <a:lstStyle/>
        <a:p>
          <a:pPr algn="just" rtl="0"/>
          <a:r>
            <a:rPr lang="ru-RU" sz="1500" i="1" dirty="0" smtClean="0"/>
            <a:t>О запрете </a:t>
          </a:r>
          <a:r>
            <a:rPr lang="ru-RU" sz="1500" b="0" i="1" dirty="0" smtClean="0"/>
            <a:t>на истребование от заявителя сведений</a:t>
          </a:r>
          <a:r>
            <a:rPr lang="ru-RU" sz="1500" i="1" dirty="0" smtClean="0"/>
            <a:t>, содержащихся в ЕГРН  (ст. 47.1)</a:t>
          </a:r>
          <a:endParaRPr lang="ru-RU" sz="1500" dirty="0"/>
        </a:p>
      </dgm:t>
    </dgm:pt>
    <dgm:pt modelId="{DE900F83-76FF-4724-9EF6-2B2B9427E162}" type="parTrans" cxnId="{DEAB574E-5515-49E2-932F-D48515D91242}">
      <dgm:prSet/>
      <dgm:spPr/>
      <dgm:t>
        <a:bodyPr/>
        <a:lstStyle/>
        <a:p>
          <a:endParaRPr lang="ru-RU"/>
        </a:p>
      </dgm:t>
    </dgm:pt>
    <dgm:pt modelId="{15DA7D7E-193B-4F60-A2EE-D1630B91E07A}" type="sibTrans" cxnId="{DEAB574E-5515-49E2-932F-D48515D91242}">
      <dgm:prSet/>
      <dgm:spPr/>
      <dgm:t>
        <a:bodyPr/>
        <a:lstStyle/>
        <a:p>
          <a:endParaRPr lang="ru-RU"/>
        </a:p>
      </dgm:t>
    </dgm:pt>
    <dgm:pt modelId="{F03CC35F-3884-43C2-9380-86BE63491CCA}">
      <dgm:prSet custT="1"/>
      <dgm:spPr/>
      <dgm:t>
        <a:bodyPr/>
        <a:lstStyle/>
        <a:p>
          <a:pPr algn="just" rtl="0"/>
          <a:r>
            <a:rPr lang="ru-RU" sz="1500" i="1" dirty="0" smtClean="0"/>
            <a:t>О проверке </a:t>
          </a:r>
          <a:r>
            <a:rPr lang="ru-RU" sz="1500" b="0" i="1" dirty="0" smtClean="0"/>
            <a:t>дееспособности гражданина,</a:t>
          </a:r>
          <a:r>
            <a:rPr lang="ru-RU" sz="1500" i="1" dirty="0" smtClean="0"/>
            <a:t> обратившегося за совершением нотариального действия (ст. 43)</a:t>
          </a:r>
          <a:endParaRPr lang="ru-RU" sz="1500" dirty="0"/>
        </a:p>
      </dgm:t>
    </dgm:pt>
    <dgm:pt modelId="{A73160D3-578D-4F01-81A6-07E95008740C}" type="parTrans" cxnId="{70F8C482-EED3-4C27-AC18-30773467306B}">
      <dgm:prSet/>
      <dgm:spPr/>
      <dgm:t>
        <a:bodyPr/>
        <a:lstStyle/>
        <a:p>
          <a:endParaRPr lang="ru-RU"/>
        </a:p>
      </dgm:t>
    </dgm:pt>
    <dgm:pt modelId="{BA7D9975-F766-4FC1-8B61-166DBB24B974}" type="sibTrans" cxnId="{70F8C482-EED3-4C27-AC18-30773467306B}">
      <dgm:prSet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algn="just" rtl="0"/>
          <a:r>
            <a:rPr lang="ru-RU" sz="1500" b="0" i="1" dirty="0" smtClean="0"/>
            <a:t>О запросе копии договора, необходимого для совершения исполнительной надписи об обращении взыскания на заложенное имущество </a:t>
          </a:r>
          <a:r>
            <a:rPr lang="ru-RU" sz="1500" b="0" dirty="0" smtClean="0"/>
            <a:t>(ст. 94.1)</a:t>
          </a:r>
          <a:endParaRPr lang="ru-RU" sz="15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86B999E1-0A37-4EF4-9180-935878CCF1A6}">
      <dgm:prSet custT="1"/>
      <dgm:spPr/>
      <dgm:t>
        <a:bodyPr/>
        <a:lstStyle/>
        <a:p>
          <a:pPr algn="just" rtl="0"/>
          <a:r>
            <a:rPr lang="ru-RU" sz="1500" i="1" dirty="0" smtClean="0"/>
            <a:t>О представлении в электронной форме </a:t>
          </a:r>
          <a:r>
            <a:rPr lang="ru-RU" sz="1500" b="0" i="1" dirty="0" smtClean="0"/>
            <a:t>заявления о государственной регистрации перехода права после совершения нотариальной сделки</a:t>
          </a:r>
          <a:r>
            <a:rPr lang="ru-RU" sz="1500" b="1" i="1" dirty="0" smtClean="0"/>
            <a:t> </a:t>
          </a:r>
          <a:r>
            <a:rPr lang="ru-RU" sz="1500" i="1" dirty="0" smtClean="0"/>
            <a:t>(ст. 55)</a:t>
          </a:r>
          <a:endParaRPr lang="ru-RU" sz="1500" dirty="0"/>
        </a:p>
      </dgm:t>
    </dgm:pt>
    <dgm:pt modelId="{9C788D85-DFC8-4ADB-A07F-D315994ADC04}" type="parTrans" cxnId="{FDB1DFA6-B3BC-42D6-8062-B099BA52A896}">
      <dgm:prSet/>
      <dgm:spPr/>
      <dgm:t>
        <a:bodyPr/>
        <a:lstStyle/>
        <a:p>
          <a:endParaRPr lang="ru-RU"/>
        </a:p>
      </dgm:t>
    </dgm:pt>
    <dgm:pt modelId="{7F79EA9B-87FA-44C2-8999-814EFED527C0}" type="sibTrans" cxnId="{FDB1DFA6-B3BC-42D6-8062-B099BA52A896}">
      <dgm:prSet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rtl="0"/>
          <a:r>
            <a:rPr lang="ru-RU" sz="1450" i="1" dirty="0" smtClean="0"/>
            <a:t>О представлении в электронной форме </a:t>
          </a:r>
          <a:r>
            <a:rPr lang="ru-RU" sz="1450" b="0" i="1" dirty="0" smtClean="0"/>
            <a:t>заявления о государственной регистрации прав </a:t>
          </a:r>
          <a:r>
            <a:rPr lang="ru-RU" sz="1450" i="1" dirty="0" smtClean="0"/>
            <a:t>после выдачи свидетельства о права на наследство (ст. 72, 73)</a:t>
          </a:r>
          <a:endParaRPr lang="ru-RU" sz="145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97CE7E9A-83F0-4B51-AE7F-D88952527749}">
      <dgm:prSet custT="1"/>
      <dgm:spPr/>
      <dgm:t>
        <a:bodyPr/>
        <a:lstStyle/>
        <a:p>
          <a:pPr algn="just" rtl="0"/>
          <a:r>
            <a:rPr lang="ru-RU" sz="1500" b="0" i="1" dirty="0" smtClean="0"/>
            <a:t>О подаче заявления о погашении регистрационной записи об ипотеке в Едином </a:t>
          </a:r>
          <a:r>
            <a:rPr lang="ru-RU" sz="1500" i="1" dirty="0" smtClean="0"/>
            <a:t>государственном реестре недвижимости (ст. 86.1)</a:t>
          </a:r>
          <a:endParaRPr lang="ru-RU" sz="1500" dirty="0"/>
        </a:p>
      </dgm:t>
    </dgm:pt>
    <dgm:pt modelId="{7C14DAD0-713F-4D44-A884-F89C05773861}" type="parTrans" cxnId="{35B76C34-4E10-4821-9A26-64FB1663FE03}">
      <dgm:prSet/>
      <dgm:spPr/>
      <dgm:t>
        <a:bodyPr/>
        <a:lstStyle/>
        <a:p>
          <a:endParaRPr lang="ru-RU"/>
        </a:p>
      </dgm:t>
    </dgm:pt>
    <dgm:pt modelId="{CD26DBCC-A0C7-4951-A809-98D4048243DD}" type="sibTrans" cxnId="{35B76C34-4E10-4821-9A26-64FB1663FE03}">
      <dgm:prSet/>
      <dgm:spPr/>
      <dgm:t>
        <a:bodyPr/>
        <a:lstStyle/>
        <a:p>
          <a:endParaRPr lang="ru-RU"/>
        </a:p>
      </dgm:t>
    </dgm:pt>
    <dgm:pt modelId="{F859361A-6978-469F-92BF-34A7B474A0B7}" type="pres">
      <dgm:prSet presAssocID="{30ECA84E-0B47-46D0-93DF-4EF127DDE8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0B0E84-342E-450A-8AD7-549F331325DB}" type="pres">
      <dgm:prSet presAssocID="{30ECA84E-0B47-46D0-93DF-4EF127DDE878}" presName="Name1" presStyleCnt="0"/>
      <dgm:spPr/>
    </dgm:pt>
    <dgm:pt modelId="{6D044C83-4891-4607-A9FF-75CDC5923C7D}" type="pres">
      <dgm:prSet presAssocID="{30ECA84E-0B47-46D0-93DF-4EF127DDE878}" presName="cycle" presStyleCnt="0"/>
      <dgm:spPr/>
    </dgm:pt>
    <dgm:pt modelId="{E1AB06D0-BDD1-4527-AE52-B5ABC0678D70}" type="pres">
      <dgm:prSet presAssocID="{30ECA84E-0B47-46D0-93DF-4EF127DDE878}" presName="srcNode" presStyleLbl="node1" presStyleIdx="0" presStyleCnt="6"/>
      <dgm:spPr/>
    </dgm:pt>
    <dgm:pt modelId="{B1E0945F-FB82-4D43-A6BC-8D2B14D31711}" type="pres">
      <dgm:prSet presAssocID="{30ECA84E-0B47-46D0-93DF-4EF127DDE878}" presName="conn" presStyleLbl="parChTrans1D2" presStyleIdx="0" presStyleCnt="1"/>
      <dgm:spPr/>
      <dgm:t>
        <a:bodyPr/>
        <a:lstStyle/>
        <a:p>
          <a:endParaRPr lang="ru-RU"/>
        </a:p>
      </dgm:t>
    </dgm:pt>
    <dgm:pt modelId="{E8F7CBFF-8F70-4DA2-AF8F-CAB08B846010}" type="pres">
      <dgm:prSet presAssocID="{30ECA84E-0B47-46D0-93DF-4EF127DDE878}" presName="extraNode" presStyleLbl="node1" presStyleIdx="0" presStyleCnt="6"/>
      <dgm:spPr/>
    </dgm:pt>
    <dgm:pt modelId="{861FEC52-4910-451B-9135-61A1DF180A94}" type="pres">
      <dgm:prSet presAssocID="{30ECA84E-0B47-46D0-93DF-4EF127DDE878}" presName="dstNode" presStyleLbl="node1" presStyleIdx="0" presStyleCnt="6"/>
      <dgm:spPr/>
    </dgm:pt>
    <dgm:pt modelId="{27BFAC16-665D-4151-B12D-7FE11BA10088}" type="pres">
      <dgm:prSet presAssocID="{1FD1FA7B-0C12-455F-A864-976015FCFA5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C48B5-9EAC-496B-B118-EEC3B10A8A8D}" type="pres">
      <dgm:prSet presAssocID="{1FD1FA7B-0C12-455F-A864-976015FCFA5A}" presName="accent_1" presStyleCnt="0"/>
      <dgm:spPr/>
    </dgm:pt>
    <dgm:pt modelId="{53783F40-9725-410B-95DE-71E7FA21CBDB}" type="pres">
      <dgm:prSet presAssocID="{1FD1FA7B-0C12-455F-A864-976015FCFA5A}" presName="accentRepeatNode" presStyleLbl="solidFgAcc1" presStyleIdx="0" presStyleCnt="6"/>
      <dgm:spPr/>
    </dgm:pt>
    <dgm:pt modelId="{793AFD95-26F7-4E4E-BD3D-AF2D90B01452}" type="pres">
      <dgm:prSet presAssocID="{F03CC35F-3884-43C2-9380-86BE63491CCA}" presName="text_2" presStyleLbl="node1" presStyleIdx="1" presStyleCnt="6" custLinFactNeighborX="-449" custLinFactNeighborY="-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CAE6-DC82-47E5-92F4-67988A6C7060}" type="pres">
      <dgm:prSet presAssocID="{F03CC35F-3884-43C2-9380-86BE63491CCA}" presName="accent_2" presStyleCnt="0"/>
      <dgm:spPr/>
    </dgm:pt>
    <dgm:pt modelId="{59C81144-4FA2-41D4-912D-C8C846F829FC}" type="pres">
      <dgm:prSet presAssocID="{F03CC35F-3884-43C2-9380-86BE63491CCA}" presName="accentRepeatNode" presStyleLbl="solidFgAcc1" presStyleIdx="1" presStyleCnt="6"/>
      <dgm:spPr/>
    </dgm:pt>
    <dgm:pt modelId="{F0018DD3-D017-4054-8079-F453350BD10C}" type="pres">
      <dgm:prSet presAssocID="{504F9353-25C0-475F-8DF2-A821D7128E1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4D0F-A1B5-4744-A0A5-DCCF94B10833}" type="pres">
      <dgm:prSet presAssocID="{504F9353-25C0-475F-8DF2-A821D7128E1A}" presName="accent_3" presStyleCnt="0"/>
      <dgm:spPr/>
    </dgm:pt>
    <dgm:pt modelId="{4EDBFE82-1B84-4661-A618-76D7DA1FB4D3}" type="pres">
      <dgm:prSet presAssocID="{504F9353-25C0-475F-8DF2-A821D7128E1A}" presName="accentRepeatNode" presStyleLbl="solidFgAcc1" presStyleIdx="2" presStyleCnt="6"/>
      <dgm:spPr/>
    </dgm:pt>
    <dgm:pt modelId="{E2895954-776F-4F1F-BCC2-B222E27FC3CF}" type="pres">
      <dgm:prSet presAssocID="{86B999E1-0A37-4EF4-9180-935878CCF1A6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4735C-6E90-4CEB-8485-CD121452862C}" type="pres">
      <dgm:prSet presAssocID="{86B999E1-0A37-4EF4-9180-935878CCF1A6}" presName="accent_4" presStyleCnt="0"/>
      <dgm:spPr/>
    </dgm:pt>
    <dgm:pt modelId="{52B8C3B3-51BD-4EB2-B88F-FDBC2149C1C6}" type="pres">
      <dgm:prSet presAssocID="{86B999E1-0A37-4EF4-9180-935878CCF1A6}" presName="accentRepeatNode" presStyleLbl="solidFgAcc1" presStyleIdx="3" presStyleCnt="6"/>
      <dgm:spPr/>
    </dgm:pt>
    <dgm:pt modelId="{115DDB66-E2B5-46DA-918B-2CB22A1E2E1B}" type="pres">
      <dgm:prSet presAssocID="{A797BBA1-8616-4333-8C9D-51C09579A912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A5CEB5-45EA-4FAA-AD80-F25727BEA478}" type="pres">
      <dgm:prSet presAssocID="{A797BBA1-8616-4333-8C9D-51C09579A912}" presName="accent_5" presStyleCnt="0"/>
      <dgm:spPr/>
    </dgm:pt>
    <dgm:pt modelId="{60E60057-AE7E-4FD5-B416-9EF7D00C9925}" type="pres">
      <dgm:prSet presAssocID="{A797BBA1-8616-4333-8C9D-51C09579A912}" presName="accentRepeatNode" presStyleLbl="solidFgAcc1" presStyleIdx="4" presStyleCnt="6"/>
      <dgm:spPr/>
    </dgm:pt>
    <dgm:pt modelId="{793125AE-70E7-4C6F-9A58-6F63C24E5E9F}" type="pres">
      <dgm:prSet presAssocID="{97CE7E9A-83F0-4B51-AE7F-D88952527749}" presName="text_6" presStyleLbl="node1" presStyleIdx="5" presStyleCnt="6" custLinFactNeighborX="-517" custLinFactNeighborY="-3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8D5C-03B5-4E15-BA37-1E2AC737F522}" type="pres">
      <dgm:prSet presAssocID="{97CE7E9A-83F0-4B51-AE7F-D88952527749}" presName="accent_6" presStyleCnt="0"/>
      <dgm:spPr/>
    </dgm:pt>
    <dgm:pt modelId="{01D2EAE2-0515-454F-B609-918254FE8374}" type="pres">
      <dgm:prSet presAssocID="{97CE7E9A-83F0-4B51-AE7F-D88952527749}" presName="accentRepeatNode" presStyleLbl="solidFgAcc1" presStyleIdx="5" presStyleCnt="6"/>
      <dgm:spPr/>
    </dgm:pt>
  </dgm:ptLst>
  <dgm:cxnLst>
    <dgm:cxn modelId="{8B3128E4-CFDD-4AA6-B1F8-C8B6F055D61D}" type="presOf" srcId="{1FD1FA7B-0C12-455F-A864-976015FCFA5A}" destId="{27BFAC16-665D-4151-B12D-7FE11BA10088}" srcOrd="0" destOrd="0" presId="urn:microsoft.com/office/officeart/2008/layout/VerticalCurvedList"/>
    <dgm:cxn modelId="{70F8C482-EED3-4C27-AC18-30773467306B}" srcId="{30ECA84E-0B47-46D0-93DF-4EF127DDE878}" destId="{F03CC35F-3884-43C2-9380-86BE63491CCA}" srcOrd="1" destOrd="0" parTransId="{A73160D3-578D-4F01-81A6-07E95008740C}" sibTransId="{BA7D9975-F766-4FC1-8B61-166DBB24B974}"/>
    <dgm:cxn modelId="{0A717DBC-26F4-4C2B-8C59-695310CF95A3}" srcId="{30ECA84E-0B47-46D0-93DF-4EF127DDE878}" destId="{A797BBA1-8616-4333-8C9D-51C09579A912}" srcOrd="4" destOrd="0" parTransId="{3A0412E3-27C2-49F0-85BE-A8D40D105D95}" sibTransId="{F3F70A50-C82F-4F29-8B85-EEB17E399C59}"/>
    <dgm:cxn modelId="{43074EA1-A472-4CBD-A672-B3CE0EC6A6E5}" type="presOf" srcId="{97CE7E9A-83F0-4B51-AE7F-D88952527749}" destId="{793125AE-70E7-4C6F-9A58-6F63C24E5E9F}" srcOrd="0" destOrd="0" presId="urn:microsoft.com/office/officeart/2008/layout/VerticalCurvedList"/>
    <dgm:cxn modelId="{89A28A89-D38C-4649-A65C-4BEE95E02738}" type="presOf" srcId="{15DA7D7E-193B-4F60-A2EE-D1630B91E07A}" destId="{B1E0945F-FB82-4D43-A6BC-8D2B14D31711}" srcOrd="0" destOrd="0" presId="urn:microsoft.com/office/officeart/2008/layout/VerticalCurvedList"/>
    <dgm:cxn modelId="{35B76C34-4E10-4821-9A26-64FB1663FE03}" srcId="{30ECA84E-0B47-46D0-93DF-4EF127DDE878}" destId="{97CE7E9A-83F0-4B51-AE7F-D88952527749}" srcOrd="5" destOrd="0" parTransId="{7C14DAD0-713F-4D44-A884-F89C05773861}" sibTransId="{CD26DBCC-A0C7-4951-A809-98D4048243DD}"/>
    <dgm:cxn modelId="{DEAB574E-5515-49E2-932F-D48515D91242}" srcId="{30ECA84E-0B47-46D0-93DF-4EF127DDE878}" destId="{1FD1FA7B-0C12-455F-A864-976015FCFA5A}" srcOrd="0" destOrd="0" parTransId="{DE900F83-76FF-4724-9EF6-2B2B9427E162}" sibTransId="{15DA7D7E-193B-4F60-A2EE-D1630B91E07A}"/>
    <dgm:cxn modelId="{0F765535-84FD-4C4A-9BFD-C6F02CFBAC80}" type="presOf" srcId="{A797BBA1-8616-4333-8C9D-51C09579A912}" destId="{115DDB66-E2B5-46DA-918B-2CB22A1E2E1B}" srcOrd="0" destOrd="0" presId="urn:microsoft.com/office/officeart/2008/layout/VerticalCurvedList"/>
    <dgm:cxn modelId="{A817673C-0682-447C-AAFE-4AAA2EA50625}" type="presOf" srcId="{30ECA84E-0B47-46D0-93DF-4EF127DDE878}" destId="{F859361A-6978-469F-92BF-34A7B474A0B7}" srcOrd="0" destOrd="0" presId="urn:microsoft.com/office/officeart/2008/layout/VerticalCurvedList"/>
    <dgm:cxn modelId="{09A3EF5B-F27C-4CFF-9FDE-A2D7C1A59BC9}" srcId="{30ECA84E-0B47-46D0-93DF-4EF127DDE878}" destId="{504F9353-25C0-475F-8DF2-A821D7128E1A}" srcOrd="2" destOrd="0" parTransId="{DF978089-E1D0-448F-877B-7B2DAFAE600E}" sibTransId="{2EF6576B-89B1-4071-AF42-E3DA16A09CF5}"/>
    <dgm:cxn modelId="{90A1A6DC-D68E-44CD-AFB2-FE322F672B34}" type="presOf" srcId="{86B999E1-0A37-4EF4-9180-935878CCF1A6}" destId="{E2895954-776F-4F1F-BCC2-B222E27FC3CF}" srcOrd="0" destOrd="0" presId="urn:microsoft.com/office/officeart/2008/layout/VerticalCurvedList"/>
    <dgm:cxn modelId="{FA9978ED-9393-4989-A64A-9CC11C857BA6}" type="presOf" srcId="{F03CC35F-3884-43C2-9380-86BE63491CCA}" destId="{793AFD95-26F7-4E4E-BD3D-AF2D90B01452}" srcOrd="0" destOrd="0" presId="urn:microsoft.com/office/officeart/2008/layout/VerticalCurvedList"/>
    <dgm:cxn modelId="{FDB1DFA6-B3BC-42D6-8062-B099BA52A896}" srcId="{30ECA84E-0B47-46D0-93DF-4EF127DDE878}" destId="{86B999E1-0A37-4EF4-9180-935878CCF1A6}" srcOrd="3" destOrd="0" parTransId="{9C788D85-DFC8-4ADB-A07F-D315994ADC04}" sibTransId="{7F79EA9B-87FA-44C2-8999-814EFED527C0}"/>
    <dgm:cxn modelId="{07AFA011-A940-4833-87A3-4487C79EBBD6}" type="presOf" srcId="{504F9353-25C0-475F-8DF2-A821D7128E1A}" destId="{F0018DD3-D017-4054-8079-F453350BD10C}" srcOrd="0" destOrd="0" presId="urn:microsoft.com/office/officeart/2008/layout/VerticalCurvedList"/>
    <dgm:cxn modelId="{0B3ECD70-A645-48E0-9043-ED8B72E7F71E}" type="presParOf" srcId="{F859361A-6978-469F-92BF-34A7B474A0B7}" destId="{8C0B0E84-342E-450A-8AD7-549F331325DB}" srcOrd="0" destOrd="0" presId="urn:microsoft.com/office/officeart/2008/layout/VerticalCurvedList"/>
    <dgm:cxn modelId="{340A7423-2E06-4ADE-8B80-D38B784B0A2C}" type="presParOf" srcId="{8C0B0E84-342E-450A-8AD7-549F331325DB}" destId="{6D044C83-4891-4607-A9FF-75CDC5923C7D}" srcOrd="0" destOrd="0" presId="urn:microsoft.com/office/officeart/2008/layout/VerticalCurvedList"/>
    <dgm:cxn modelId="{994EA804-7D14-47F5-94F4-5945BF45D4B5}" type="presParOf" srcId="{6D044C83-4891-4607-A9FF-75CDC5923C7D}" destId="{E1AB06D0-BDD1-4527-AE52-B5ABC0678D70}" srcOrd="0" destOrd="0" presId="urn:microsoft.com/office/officeart/2008/layout/VerticalCurvedList"/>
    <dgm:cxn modelId="{8D0375F2-B500-4D26-A695-78B12709A2C4}" type="presParOf" srcId="{6D044C83-4891-4607-A9FF-75CDC5923C7D}" destId="{B1E0945F-FB82-4D43-A6BC-8D2B14D31711}" srcOrd="1" destOrd="0" presId="urn:microsoft.com/office/officeart/2008/layout/VerticalCurvedList"/>
    <dgm:cxn modelId="{8AFF786A-D89A-4A19-BED6-B9EDA0F00840}" type="presParOf" srcId="{6D044C83-4891-4607-A9FF-75CDC5923C7D}" destId="{E8F7CBFF-8F70-4DA2-AF8F-CAB08B846010}" srcOrd="2" destOrd="0" presId="urn:microsoft.com/office/officeart/2008/layout/VerticalCurvedList"/>
    <dgm:cxn modelId="{9F414B72-C9F3-4776-83E7-89A8B2BE3A71}" type="presParOf" srcId="{6D044C83-4891-4607-A9FF-75CDC5923C7D}" destId="{861FEC52-4910-451B-9135-61A1DF180A94}" srcOrd="3" destOrd="0" presId="urn:microsoft.com/office/officeart/2008/layout/VerticalCurvedList"/>
    <dgm:cxn modelId="{036AD957-471E-4ABC-8DF8-851C190261A8}" type="presParOf" srcId="{8C0B0E84-342E-450A-8AD7-549F331325DB}" destId="{27BFAC16-665D-4151-B12D-7FE11BA10088}" srcOrd="1" destOrd="0" presId="urn:microsoft.com/office/officeart/2008/layout/VerticalCurvedList"/>
    <dgm:cxn modelId="{FB3C8962-EC02-4E8C-A740-3A34B184152C}" type="presParOf" srcId="{8C0B0E84-342E-450A-8AD7-549F331325DB}" destId="{F56C48B5-9EAC-496B-B118-EEC3B10A8A8D}" srcOrd="2" destOrd="0" presId="urn:microsoft.com/office/officeart/2008/layout/VerticalCurvedList"/>
    <dgm:cxn modelId="{D01B06FB-4739-415C-843B-FC7438D92F77}" type="presParOf" srcId="{F56C48B5-9EAC-496B-B118-EEC3B10A8A8D}" destId="{53783F40-9725-410B-95DE-71E7FA21CBDB}" srcOrd="0" destOrd="0" presId="urn:microsoft.com/office/officeart/2008/layout/VerticalCurvedList"/>
    <dgm:cxn modelId="{E1E290E6-392A-46F2-A53F-A793E8B29F99}" type="presParOf" srcId="{8C0B0E84-342E-450A-8AD7-549F331325DB}" destId="{793AFD95-26F7-4E4E-BD3D-AF2D90B01452}" srcOrd="3" destOrd="0" presId="urn:microsoft.com/office/officeart/2008/layout/VerticalCurvedList"/>
    <dgm:cxn modelId="{B8F8E0DF-2672-4F5F-916C-C2FE06959848}" type="presParOf" srcId="{8C0B0E84-342E-450A-8AD7-549F331325DB}" destId="{D8C5CAE6-DC82-47E5-92F4-67988A6C7060}" srcOrd="4" destOrd="0" presId="urn:microsoft.com/office/officeart/2008/layout/VerticalCurvedList"/>
    <dgm:cxn modelId="{31DC62B3-61A3-4D3E-BC94-9FA288F53CE4}" type="presParOf" srcId="{D8C5CAE6-DC82-47E5-92F4-67988A6C7060}" destId="{59C81144-4FA2-41D4-912D-C8C846F829FC}" srcOrd="0" destOrd="0" presId="urn:microsoft.com/office/officeart/2008/layout/VerticalCurvedList"/>
    <dgm:cxn modelId="{BF96A0C2-E1D7-4D33-A9F3-0A568DEF6548}" type="presParOf" srcId="{8C0B0E84-342E-450A-8AD7-549F331325DB}" destId="{F0018DD3-D017-4054-8079-F453350BD10C}" srcOrd="5" destOrd="0" presId="urn:microsoft.com/office/officeart/2008/layout/VerticalCurvedList"/>
    <dgm:cxn modelId="{E09A37F3-8975-4286-B16A-933E8391F856}" type="presParOf" srcId="{8C0B0E84-342E-450A-8AD7-549F331325DB}" destId="{B9CC4D0F-A1B5-4744-A0A5-DCCF94B10833}" srcOrd="6" destOrd="0" presId="urn:microsoft.com/office/officeart/2008/layout/VerticalCurvedList"/>
    <dgm:cxn modelId="{2A6D9721-6002-4938-97AE-44B1BDEE9959}" type="presParOf" srcId="{B9CC4D0F-A1B5-4744-A0A5-DCCF94B10833}" destId="{4EDBFE82-1B84-4661-A618-76D7DA1FB4D3}" srcOrd="0" destOrd="0" presId="urn:microsoft.com/office/officeart/2008/layout/VerticalCurvedList"/>
    <dgm:cxn modelId="{8AD04671-9931-4D0D-81CD-4B19DC73A221}" type="presParOf" srcId="{8C0B0E84-342E-450A-8AD7-549F331325DB}" destId="{E2895954-776F-4F1F-BCC2-B222E27FC3CF}" srcOrd="7" destOrd="0" presId="urn:microsoft.com/office/officeart/2008/layout/VerticalCurvedList"/>
    <dgm:cxn modelId="{0976339A-54D1-482E-AC34-40B0DA93EBBF}" type="presParOf" srcId="{8C0B0E84-342E-450A-8AD7-549F331325DB}" destId="{13A4735C-6E90-4CEB-8485-CD121452862C}" srcOrd="8" destOrd="0" presId="urn:microsoft.com/office/officeart/2008/layout/VerticalCurvedList"/>
    <dgm:cxn modelId="{97254FF0-2EE6-4C7E-8956-219CA371C3C7}" type="presParOf" srcId="{13A4735C-6E90-4CEB-8485-CD121452862C}" destId="{52B8C3B3-51BD-4EB2-B88F-FDBC2149C1C6}" srcOrd="0" destOrd="0" presId="urn:microsoft.com/office/officeart/2008/layout/VerticalCurvedList"/>
    <dgm:cxn modelId="{DC48EC5A-723A-4EE2-BED5-BBD835C487C8}" type="presParOf" srcId="{8C0B0E84-342E-450A-8AD7-549F331325DB}" destId="{115DDB66-E2B5-46DA-918B-2CB22A1E2E1B}" srcOrd="9" destOrd="0" presId="urn:microsoft.com/office/officeart/2008/layout/VerticalCurvedList"/>
    <dgm:cxn modelId="{9E0A0FB6-961E-47B8-9245-8494D12350B6}" type="presParOf" srcId="{8C0B0E84-342E-450A-8AD7-549F331325DB}" destId="{1EA5CEB5-45EA-4FAA-AD80-F25727BEA478}" srcOrd="10" destOrd="0" presId="urn:microsoft.com/office/officeart/2008/layout/VerticalCurvedList"/>
    <dgm:cxn modelId="{4617251C-D694-4423-ADDD-02EFD31DAACE}" type="presParOf" srcId="{1EA5CEB5-45EA-4FAA-AD80-F25727BEA478}" destId="{60E60057-AE7E-4FD5-B416-9EF7D00C9925}" srcOrd="0" destOrd="0" presId="urn:microsoft.com/office/officeart/2008/layout/VerticalCurvedList"/>
    <dgm:cxn modelId="{955C6E90-41DC-4926-94CC-A2CAE6395EC2}" type="presParOf" srcId="{8C0B0E84-342E-450A-8AD7-549F331325DB}" destId="{793125AE-70E7-4C6F-9A58-6F63C24E5E9F}" srcOrd="11" destOrd="0" presId="urn:microsoft.com/office/officeart/2008/layout/VerticalCurvedList"/>
    <dgm:cxn modelId="{9C6EE699-32AF-401F-82B1-0C7BEC00FF80}" type="presParOf" srcId="{8C0B0E84-342E-450A-8AD7-549F331325DB}" destId="{D57A8D5C-03B5-4E15-BA37-1E2AC737F522}" srcOrd="12" destOrd="0" presId="urn:microsoft.com/office/officeart/2008/layout/VerticalCurvedList"/>
    <dgm:cxn modelId="{6010F746-DFC5-435D-9113-C33F95CC5D4F}" type="presParOf" srcId="{D57A8D5C-03B5-4E15-BA37-1E2AC737F522}" destId="{01D2EAE2-0515-454F-B609-918254FE83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712E2-6EF6-44A4-9CAB-13D477448AA5}">
      <dgm:prSet/>
      <dgm:spPr/>
      <dgm:t>
        <a:bodyPr/>
        <a:lstStyle/>
        <a:p>
          <a:pPr algn="ctr"/>
          <a:r>
            <a:rPr lang="ru-RU" dirty="0"/>
            <a:t>Статья 72 Основ дополнится частями третьей и четвертой следующего содержания:</a:t>
          </a:r>
        </a:p>
      </dgm:t>
    </dgm:pt>
    <dgm:pt modelId="{1C27AD9E-A4AC-468F-B132-86AE3C2B975C}" type="parTrans" cxnId="{9C563EFE-2AD5-4B9E-81D7-4AE387E022F4}">
      <dgm:prSet/>
      <dgm:spPr/>
      <dgm:t>
        <a:bodyPr/>
        <a:lstStyle/>
        <a:p>
          <a:endParaRPr lang="ru-RU"/>
        </a:p>
      </dgm:t>
    </dgm:pt>
    <dgm:pt modelId="{AB814F2E-6FE0-49E1-9EF3-09BA4A951349}" type="sibTrans" cxnId="{9C563EFE-2AD5-4B9E-81D7-4AE387E022F4}">
      <dgm:prSet/>
      <dgm:spPr/>
      <dgm:t>
        <a:bodyPr/>
        <a:lstStyle/>
        <a:p>
          <a:endParaRPr lang="ru-RU"/>
        </a:p>
      </dgm:t>
    </dgm:pt>
    <dgm:pt modelId="{256ACD55-BF93-4E81-8C9B-7E7DD95F0A88}">
      <dgm:prSet/>
      <dgm:spPr/>
      <dgm:t>
        <a:bodyPr/>
        <a:lstStyle/>
        <a:p>
          <a:r>
            <a:rPr lang="ru-RU" dirty="0"/>
            <a:t>После выдачи </a:t>
          </a:r>
          <a:r>
            <a:rPr lang="ru-RU" dirty="0">
              <a:solidFill>
                <a:srgbClr val="002060"/>
              </a:solidFill>
            </a:rPr>
            <a:t>свидетельства </a:t>
          </a:r>
          <a:r>
            <a:rPr lang="ru-RU" dirty="0"/>
            <a:t>нотариус обязан незамедлительно, но не позднее окончания рабочего дня представить </a:t>
          </a:r>
          <a:r>
            <a:rPr lang="ru-RU" dirty="0">
              <a:solidFill>
                <a:srgbClr val="002060"/>
              </a:solidFill>
            </a:rPr>
            <a:t>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прав.</a:t>
          </a:r>
        </a:p>
      </dgm:t>
    </dgm:pt>
    <dgm:pt modelId="{2AE8646D-C8F0-4172-98D4-39781D7579D1}" type="parTrans" cxnId="{9B6BFE2D-6BA3-41FE-BCB2-11569FEA428F}">
      <dgm:prSet/>
      <dgm:spPr/>
      <dgm:t>
        <a:bodyPr/>
        <a:lstStyle/>
        <a:p>
          <a:endParaRPr lang="ru-RU"/>
        </a:p>
      </dgm:t>
    </dgm:pt>
    <dgm:pt modelId="{7ADC501C-E1B0-48D9-A0AD-977E79FECAFB}" type="sibTrans" cxnId="{9B6BFE2D-6BA3-41FE-BCB2-11569FEA428F}">
      <dgm:prSet/>
      <dgm:spPr/>
      <dgm:t>
        <a:bodyPr/>
        <a:lstStyle/>
        <a:p>
          <a:endParaRPr lang="ru-RU"/>
        </a:p>
      </dgm:t>
    </dgm:pt>
    <dgm:pt modelId="{3134E9F0-D838-4E9A-8FC1-55B5BB46E6E2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dirty="0">
              <a:solidFill>
                <a:srgbClr val="002060"/>
              </a:solidFill>
            </a:rPr>
            <a:t>обязан представить их в орган регистрации прав в форме документов на бумажном носителе </a:t>
          </a:r>
          <a:r>
            <a:rPr lang="ru-RU" dirty="0"/>
            <a:t>не позднее двух рабочих дней со дня выдачи свидетельства.</a:t>
          </a:r>
        </a:p>
      </dgm:t>
    </dgm:pt>
    <dgm:pt modelId="{22583886-F435-439C-9461-D9BA49CEA0E3}" type="parTrans" cxnId="{3A87C968-23AD-4178-A183-E300764969AF}">
      <dgm:prSet/>
      <dgm:spPr/>
      <dgm:t>
        <a:bodyPr/>
        <a:lstStyle/>
        <a:p>
          <a:endParaRPr lang="ru-RU"/>
        </a:p>
      </dgm:t>
    </dgm:pt>
    <dgm:pt modelId="{BDDF30D8-E5C5-4FE9-ABE0-6C9E10321E0D}" type="sibTrans" cxnId="{3A87C968-23AD-4178-A183-E300764969AF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03D76-3828-4323-B7D8-A5B12D17BB8E}" type="pres">
      <dgm:prSet presAssocID="{909712E2-6EF6-44A4-9CAB-13D477448AA5}" presName="parentText" presStyleLbl="node1" presStyleIdx="0" presStyleCnt="3" custScaleY="553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C809F-0A1E-4EBA-9C42-926B2166EF04}" type="pres">
      <dgm:prSet presAssocID="{AB814F2E-6FE0-49E1-9EF3-09BA4A951349}" presName="spacer" presStyleCnt="0"/>
      <dgm:spPr/>
    </dgm:pt>
    <dgm:pt modelId="{9A397A43-2599-47AF-BA35-D08480AEEB9A}" type="pres">
      <dgm:prSet presAssocID="{256ACD55-BF93-4E81-8C9B-7E7DD95F0A8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28618-D6BC-4308-82A9-E01A2E9F1C68}" type="pres">
      <dgm:prSet presAssocID="{7ADC501C-E1B0-48D9-A0AD-977E79FECAFB}" presName="spacer" presStyleCnt="0"/>
      <dgm:spPr/>
    </dgm:pt>
    <dgm:pt modelId="{63178813-C180-47BE-8BF6-A2C15DA6ABF2}" type="pres">
      <dgm:prSet presAssocID="{3134E9F0-D838-4E9A-8FC1-55B5BB46E6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7BDFFE-A529-419B-AA70-E64BFEA404A8}" type="presOf" srcId="{256ACD55-BF93-4E81-8C9B-7E7DD95F0A88}" destId="{9A397A43-2599-47AF-BA35-D08480AEEB9A}" srcOrd="0" destOrd="0" presId="urn:microsoft.com/office/officeart/2005/8/layout/vList2"/>
    <dgm:cxn modelId="{E9E6B2AC-D544-4F73-AA2F-AFD830548EFB}" type="presOf" srcId="{909712E2-6EF6-44A4-9CAB-13D477448AA5}" destId="{BB603D76-3828-4323-B7D8-A5B12D17BB8E}" srcOrd="0" destOrd="0" presId="urn:microsoft.com/office/officeart/2005/8/layout/vList2"/>
    <dgm:cxn modelId="{3A87C968-23AD-4178-A183-E300764969AF}" srcId="{30ECA84E-0B47-46D0-93DF-4EF127DDE878}" destId="{3134E9F0-D838-4E9A-8FC1-55B5BB46E6E2}" srcOrd="2" destOrd="0" parTransId="{22583886-F435-439C-9461-D9BA49CEA0E3}" sibTransId="{BDDF30D8-E5C5-4FE9-ABE0-6C9E10321E0D}"/>
    <dgm:cxn modelId="{AF8114EB-0C00-4C5E-854A-70A8811FA547}" type="presOf" srcId="{3134E9F0-D838-4E9A-8FC1-55B5BB46E6E2}" destId="{63178813-C180-47BE-8BF6-A2C15DA6ABF2}" srcOrd="0" destOrd="0" presId="urn:microsoft.com/office/officeart/2005/8/layout/vList2"/>
    <dgm:cxn modelId="{9C563EFE-2AD5-4B9E-81D7-4AE387E022F4}" srcId="{30ECA84E-0B47-46D0-93DF-4EF127DDE878}" destId="{909712E2-6EF6-44A4-9CAB-13D477448AA5}" srcOrd="0" destOrd="0" parTransId="{1C27AD9E-A4AC-468F-B132-86AE3C2B975C}" sibTransId="{AB814F2E-6FE0-49E1-9EF3-09BA4A951349}"/>
    <dgm:cxn modelId="{9B6BFE2D-6BA3-41FE-BCB2-11569FEA428F}" srcId="{30ECA84E-0B47-46D0-93DF-4EF127DDE878}" destId="{256ACD55-BF93-4E81-8C9B-7E7DD95F0A88}" srcOrd="1" destOrd="0" parTransId="{2AE8646D-C8F0-4172-98D4-39781D7579D1}" sibTransId="{7ADC501C-E1B0-48D9-A0AD-977E79FECAFB}"/>
    <dgm:cxn modelId="{1CC04DD7-E471-4D32-9EA3-27DC99367361}" type="presOf" srcId="{30ECA84E-0B47-46D0-93DF-4EF127DDE878}" destId="{9C17115A-E42A-4F86-804C-8B8C2DC7B695}" srcOrd="0" destOrd="0" presId="urn:microsoft.com/office/officeart/2005/8/layout/vList2"/>
    <dgm:cxn modelId="{E13FE9B1-A46A-4A2A-B69A-3639279B0336}" type="presParOf" srcId="{9C17115A-E42A-4F86-804C-8B8C2DC7B695}" destId="{BB603D76-3828-4323-B7D8-A5B12D17BB8E}" srcOrd="0" destOrd="0" presId="urn:microsoft.com/office/officeart/2005/8/layout/vList2"/>
    <dgm:cxn modelId="{E81D2A2E-E9AB-414C-AE29-E4FE07192820}" type="presParOf" srcId="{9C17115A-E42A-4F86-804C-8B8C2DC7B695}" destId="{F22C809F-0A1E-4EBA-9C42-926B2166EF04}" srcOrd="1" destOrd="0" presId="urn:microsoft.com/office/officeart/2005/8/layout/vList2"/>
    <dgm:cxn modelId="{DBBBC0C3-6397-42DA-89C0-3DDE20976AE5}" type="presParOf" srcId="{9C17115A-E42A-4F86-804C-8B8C2DC7B695}" destId="{9A397A43-2599-47AF-BA35-D08480AEEB9A}" srcOrd="2" destOrd="0" presId="urn:microsoft.com/office/officeart/2005/8/layout/vList2"/>
    <dgm:cxn modelId="{161C5F75-6CAD-484E-85A0-9FFE528D964B}" type="presParOf" srcId="{9C17115A-E42A-4F86-804C-8B8C2DC7B695}" destId="{83128618-D6BC-4308-82A9-E01A2E9F1C68}" srcOrd="3" destOrd="0" presId="urn:microsoft.com/office/officeart/2005/8/layout/vList2"/>
    <dgm:cxn modelId="{E54433B4-882E-4F1A-A877-A57441921929}" type="presParOf" srcId="{9C17115A-E42A-4F86-804C-8B8C2DC7B695}" destId="{63178813-C180-47BE-8BF6-A2C15DA6AB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E8CAFC-5113-45B1-83FF-5AB1F463595D}">
      <dgm:prSet/>
      <dgm:spPr/>
      <dgm:t>
        <a:bodyPr/>
        <a:lstStyle/>
        <a:p>
          <a:pPr algn="ctr"/>
          <a:r>
            <a:rPr lang="ru-RU" dirty="0"/>
            <a:t>Статья 73 Основ дополнится частями третьей и четвертой следующего содержания:</a:t>
          </a:r>
        </a:p>
      </dgm:t>
    </dgm:pt>
    <dgm:pt modelId="{C2E0F03B-A4FE-4921-AC9C-8B4E33D81E83}" type="parTrans" cxnId="{7818AB67-7389-4BF2-A517-1909DEEEF874}">
      <dgm:prSet/>
      <dgm:spPr/>
      <dgm:t>
        <a:bodyPr/>
        <a:lstStyle/>
        <a:p>
          <a:endParaRPr lang="ru-RU"/>
        </a:p>
      </dgm:t>
    </dgm:pt>
    <dgm:pt modelId="{294DB625-05CB-48DF-8C32-4BBB9744BBC0}" type="sibTrans" cxnId="{7818AB67-7389-4BF2-A517-1909DEEEF874}">
      <dgm:prSet/>
      <dgm:spPr/>
      <dgm:t>
        <a:bodyPr/>
        <a:lstStyle/>
        <a:p>
          <a:endParaRPr lang="ru-RU"/>
        </a:p>
      </dgm:t>
    </dgm:pt>
    <dgm:pt modelId="{87F82CA2-63F0-4F25-950F-4C0C4DB2A958}">
      <dgm:prSet/>
      <dgm:spPr/>
      <dgm:t>
        <a:bodyPr/>
        <a:lstStyle/>
        <a:p>
          <a:r>
            <a:rPr lang="ru-RU" dirty="0"/>
            <a:t>После выдачи </a:t>
          </a:r>
          <a:r>
            <a:rPr lang="ru-RU" dirty="0">
              <a:solidFill>
                <a:srgbClr val="002060"/>
              </a:solidFill>
            </a:rPr>
            <a:t>свидетельства</a:t>
          </a:r>
          <a:r>
            <a:rPr lang="ru-RU" dirty="0"/>
            <a:t> нотариус обязан незамедлительно, но не </a:t>
          </a:r>
          <a:r>
            <a:rPr lang="ru-RU" dirty="0">
              <a:solidFill>
                <a:srgbClr val="002060"/>
              </a:solidFill>
            </a:rPr>
            <a:t>позднее окончания рабочего дня представить 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прав.</a:t>
          </a:r>
        </a:p>
      </dgm:t>
    </dgm:pt>
    <dgm:pt modelId="{DEBA7456-5624-4BE4-8F3F-6F03D068A2D2}" type="parTrans" cxnId="{0396AA37-0AC2-4E3A-B2B4-132A9E8BE644}">
      <dgm:prSet/>
      <dgm:spPr/>
      <dgm:t>
        <a:bodyPr/>
        <a:lstStyle/>
        <a:p>
          <a:endParaRPr lang="ru-RU"/>
        </a:p>
      </dgm:t>
    </dgm:pt>
    <dgm:pt modelId="{1ACFC274-C357-4C63-8F30-11508BA5971B}" type="sibTrans" cxnId="{0396AA37-0AC2-4E3A-B2B4-132A9E8BE644}">
      <dgm:prSet/>
      <dgm:spPr/>
      <dgm:t>
        <a:bodyPr/>
        <a:lstStyle/>
        <a:p>
          <a:endParaRPr lang="ru-RU"/>
        </a:p>
      </dgm:t>
    </dgm:pt>
    <dgm:pt modelId="{89D5E7B9-BCDB-4711-8ECD-98FEF88A7717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обязан представить их </a:t>
          </a:r>
          <a:r>
            <a:rPr lang="ru-RU" dirty="0">
              <a:solidFill>
                <a:srgbClr val="002060"/>
              </a:solidFill>
            </a:rPr>
            <a:t>в орган регистрации прав в форме документов на бумажном носителе </a:t>
          </a:r>
          <a:r>
            <a:rPr lang="ru-RU" dirty="0"/>
            <a:t>не позднее двух рабочих дней со дня выдачи свидетельства.</a:t>
          </a:r>
        </a:p>
      </dgm:t>
    </dgm:pt>
    <dgm:pt modelId="{5E135918-EA1A-4471-8978-16A7BC22A4DD}" type="parTrans" cxnId="{046B1C5E-F88B-4EA8-8BEC-B5DD7D3771CC}">
      <dgm:prSet/>
      <dgm:spPr/>
      <dgm:t>
        <a:bodyPr/>
        <a:lstStyle/>
        <a:p>
          <a:endParaRPr lang="ru-RU"/>
        </a:p>
      </dgm:t>
    </dgm:pt>
    <dgm:pt modelId="{F3C691E3-4609-45A5-A6FC-2DA8CCD7E40B}" type="sibTrans" cxnId="{046B1C5E-F88B-4EA8-8BEC-B5DD7D3771CC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038318-FB1B-40D1-89CB-EB9F00242200}" type="pres">
      <dgm:prSet presAssocID="{ECE8CAFC-5113-45B1-83FF-5AB1F463595D}" presName="parentText" presStyleLbl="node1" presStyleIdx="0" presStyleCnt="3" custScaleY="440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8CBAA-1FDB-4C29-B812-2B3F76FEE9C0}" type="pres">
      <dgm:prSet presAssocID="{294DB625-05CB-48DF-8C32-4BBB9744BBC0}" presName="spacer" presStyleCnt="0"/>
      <dgm:spPr/>
    </dgm:pt>
    <dgm:pt modelId="{29BA04A6-58E0-4BB8-BD5E-047822F25583}" type="pres">
      <dgm:prSet presAssocID="{87F82CA2-63F0-4F25-950F-4C0C4DB2A95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8CF86-7A4A-4776-9621-A446D9A1AF99}" type="pres">
      <dgm:prSet presAssocID="{1ACFC274-C357-4C63-8F30-11508BA5971B}" presName="spacer" presStyleCnt="0"/>
      <dgm:spPr/>
    </dgm:pt>
    <dgm:pt modelId="{E040857C-3EBC-4D18-A75D-57320633C2BA}" type="pres">
      <dgm:prSet presAssocID="{89D5E7B9-BCDB-4711-8ECD-98FEF88A771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98792-CD86-4EAA-95B9-4B602B4AEAEF}" type="presOf" srcId="{ECE8CAFC-5113-45B1-83FF-5AB1F463595D}" destId="{1A038318-FB1B-40D1-89CB-EB9F00242200}" srcOrd="0" destOrd="0" presId="urn:microsoft.com/office/officeart/2005/8/layout/vList2"/>
    <dgm:cxn modelId="{046B1C5E-F88B-4EA8-8BEC-B5DD7D3771CC}" srcId="{30ECA84E-0B47-46D0-93DF-4EF127DDE878}" destId="{89D5E7B9-BCDB-4711-8ECD-98FEF88A7717}" srcOrd="2" destOrd="0" parTransId="{5E135918-EA1A-4471-8978-16A7BC22A4DD}" sibTransId="{F3C691E3-4609-45A5-A6FC-2DA8CCD7E40B}"/>
    <dgm:cxn modelId="{7818AB67-7389-4BF2-A517-1909DEEEF874}" srcId="{30ECA84E-0B47-46D0-93DF-4EF127DDE878}" destId="{ECE8CAFC-5113-45B1-83FF-5AB1F463595D}" srcOrd="0" destOrd="0" parTransId="{C2E0F03B-A4FE-4921-AC9C-8B4E33D81E83}" sibTransId="{294DB625-05CB-48DF-8C32-4BBB9744BBC0}"/>
    <dgm:cxn modelId="{57D19F6D-52F6-4072-AF5F-8725CFAC41A7}" type="presOf" srcId="{89D5E7B9-BCDB-4711-8ECD-98FEF88A7717}" destId="{E040857C-3EBC-4D18-A75D-57320633C2BA}" srcOrd="0" destOrd="0" presId="urn:microsoft.com/office/officeart/2005/8/layout/vList2"/>
    <dgm:cxn modelId="{690741DA-98E2-4872-B52D-EB82D9B2E087}" type="presOf" srcId="{30ECA84E-0B47-46D0-93DF-4EF127DDE878}" destId="{9C17115A-E42A-4F86-804C-8B8C2DC7B695}" srcOrd="0" destOrd="0" presId="urn:microsoft.com/office/officeart/2005/8/layout/vList2"/>
    <dgm:cxn modelId="{0396AA37-0AC2-4E3A-B2B4-132A9E8BE644}" srcId="{30ECA84E-0B47-46D0-93DF-4EF127DDE878}" destId="{87F82CA2-63F0-4F25-950F-4C0C4DB2A958}" srcOrd="1" destOrd="0" parTransId="{DEBA7456-5624-4BE4-8F3F-6F03D068A2D2}" sibTransId="{1ACFC274-C357-4C63-8F30-11508BA5971B}"/>
    <dgm:cxn modelId="{F4EB2321-6BAA-4308-BDDD-35FDF9B4F715}" type="presOf" srcId="{87F82CA2-63F0-4F25-950F-4C0C4DB2A958}" destId="{29BA04A6-58E0-4BB8-BD5E-047822F25583}" srcOrd="0" destOrd="0" presId="urn:microsoft.com/office/officeart/2005/8/layout/vList2"/>
    <dgm:cxn modelId="{DEE1A5B8-3A24-4E6A-B043-A48A7548B874}" type="presParOf" srcId="{9C17115A-E42A-4F86-804C-8B8C2DC7B695}" destId="{1A038318-FB1B-40D1-89CB-EB9F00242200}" srcOrd="0" destOrd="0" presId="urn:microsoft.com/office/officeart/2005/8/layout/vList2"/>
    <dgm:cxn modelId="{DA8FE30C-D465-47F8-B852-1DF744A11665}" type="presParOf" srcId="{9C17115A-E42A-4F86-804C-8B8C2DC7B695}" destId="{2938CBAA-1FDB-4C29-B812-2B3F76FEE9C0}" srcOrd="1" destOrd="0" presId="urn:microsoft.com/office/officeart/2005/8/layout/vList2"/>
    <dgm:cxn modelId="{9A992D44-A1E8-4304-853E-6018D5BAABBA}" type="presParOf" srcId="{9C17115A-E42A-4F86-804C-8B8C2DC7B695}" destId="{29BA04A6-58E0-4BB8-BD5E-047822F25583}" srcOrd="2" destOrd="0" presId="urn:microsoft.com/office/officeart/2005/8/layout/vList2"/>
    <dgm:cxn modelId="{2A497E2E-B384-4B01-990A-930418EB87E7}" type="presParOf" srcId="{9C17115A-E42A-4F86-804C-8B8C2DC7B695}" destId="{0D08CF86-7A4A-4776-9621-A446D9A1AF99}" srcOrd="3" destOrd="0" presId="urn:microsoft.com/office/officeart/2005/8/layout/vList2"/>
    <dgm:cxn modelId="{BBDBD64B-D7E3-4A68-8E3D-FFCB9B4208C8}" type="presParOf" srcId="{9C17115A-E42A-4F86-804C-8B8C2DC7B695}" destId="{E040857C-3EBC-4D18-A75D-57320633C2B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algn="just" rtl="0"/>
          <a:r>
            <a:rPr lang="ru-RU" sz="1800" b="0" i="1" dirty="0" smtClean="0"/>
            <a:t>заявления о государственной регистрации прав после совершения нотариальной сделки</a:t>
          </a:r>
          <a:r>
            <a:rPr lang="ru-RU" sz="1800" b="1" i="1" dirty="0" smtClean="0"/>
            <a:t> </a:t>
          </a:r>
          <a:r>
            <a:rPr lang="ru-RU" sz="1800" i="1" dirty="0" smtClean="0"/>
            <a:t>(ст. 55)</a:t>
          </a:r>
          <a:endParaRPr lang="ru-RU" sz="18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rtl="0"/>
          <a:r>
            <a:rPr lang="ru-RU" sz="1800" b="0" i="1" dirty="0" smtClean="0"/>
            <a:t>заявления о государственной регистрации прав </a:t>
          </a:r>
          <a:r>
            <a:rPr lang="ru-RU" sz="1800" i="1" dirty="0" smtClean="0"/>
            <a:t>после выдачи свидетельства о права на наследство (ст. 72, 73)</a:t>
          </a:r>
          <a:endParaRPr lang="ru-RU" sz="180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182B0C04-5B1D-4785-AF1D-0B736AB1C118}">
      <dgm:prSet custT="1"/>
      <dgm:spPr/>
      <dgm:t>
        <a:bodyPr/>
        <a:lstStyle/>
        <a:p>
          <a:pPr algn="just" rtl="0"/>
          <a:r>
            <a:rPr lang="ru-RU" sz="1800" dirty="0" smtClean="0"/>
            <a:t>иного заявления, связанного с ранее направленным заявлениям</a:t>
          </a:r>
          <a:endParaRPr lang="ru-RU" sz="1800" dirty="0"/>
        </a:p>
      </dgm:t>
    </dgm:pt>
    <dgm:pt modelId="{2437D51A-23DF-4DD3-9BC0-FF3BCDDA5235}" type="parTrans" cxnId="{26EF0EF1-7ECB-4955-8180-E2125933A213}">
      <dgm:prSet/>
      <dgm:spPr/>
    </dgm:pt>
    <dgm:pt modelId="{94B41AFA-0B70-454A-B76D-6C80C43C3B67}" type="sibTrans" cxnId="{26EF0EF1-7ECB-4955-8180-E2125933A213}">
      <dgm:prSet/>
      <dgm:spPr/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9B6541-9D8E-41E9-95FC-1D94C44A9323}" type="pres">
      <dgm:prSet presAssocID="{504F9353-25C0-475F-8DF2-A821D7128E1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DC776-788D-4923-92B9-9A4E2A36AE8B}" type="pres">
      <dgm:prSet presAssocID="{2EF6576B-89B1-4071-AF42-E3DA16A09CF5}" presName="spacer" presStyleCnt="0"/>
      <dgm:spPr/>
    </dgm:pt>
    <dgm:pt modelId="{3FD21A7F-7832-41F8-A296-12BAC6099F4F}" type="pres">
      <dgm:prSet presAssocID="{A797BBA1-8616-4333-8C9D-51C09579A91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54BC-3EB5-4D61-8D68-60BBB713C627}" type="pres">
      <dgm:prSet presAssocID="{F3F70A50-C82F-4F29-8B85-EEB17E399C59}" presName="spacer" presStyleCnt="0"/>
      <dgm:spPr/>
    </dgm:pt>
    <dgm:pt modelId="{58D5347A-0314-466B-A059-1005F41C24C8}" type="pres">
      <dgm:prSet presAssocID="{182B0C04-5B1D-4785-AF1D-0B736AB1C11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717DBC-26F4-4C2B-8C59-695310CF95A3}" srcId="{30ECA84E-0B47-46D0-93DF-4EF127DDE878}" destId="{A797BBA1-8616-4333-8C9D-51C09579A912}" srcOrd="1" destOrd="0" parTransId="{3A0412E3-27C2-49F0-85BE-A8D40D105D95}" sibTransId="{F3F70A50-C82F-4F29-8B85-EEB17E399C59}"/>
    <dgm:cxn modelId="{26EF0EF1-7ECB-4955-8180-E2125933A213}" srcId="{30ECA84E-0B47-46D0-93DF-4EF127DDE878}" destId="{182B0C04-5B1D-4785-AF1D-0B736AB1C118}" srcOrd="2" destOrd="0" parTransId="{2437D51A-23DF-4DD3-9BC0-FF3BCDDA5235}" sibTransId="{94B41AFA-0B70-454A-B76D-6C80C43C3B67}"/>
    <dgm:cxn modelId="{A70F9028-9936-422D-9D36-AF01BA451A07}" type="presOf" srcId="{504F9353-25C0-475F-8DF2-A821D7128E1A}" destId="{529B6541-9D8E-41E9-95FC-1D94C44A9323}" srcOrd="0" destOrd="0" presId="urn:microsoft.com/office/officeart/2005/8/layout/vList2"/>
    <dgm:cxn modelId="{D3F24E42-0CE1-4ABE-A525-B56044783761}" type="presOf" srcId="{30ECA84E-0B47-46D0-93DF-4EF127DDE878}" destId="{9C17115A-E42A-4F86-804C-8B8C2DC7B695}" srcOrd="0" destOrd="0" presId="urn:microsoft.com/office/officeart/2005/8/layout/vList2"/>
    <dgm:cxn modelId="{09A3EF5B-F27C-4CFF-9FDE-A2D7C1A59BC9}" srcId="{30ECA84E-0B47-46D0-93DF-4EF127DDE878}" destId="{504F9353-25C0-475F-8DF2-A821D7128E1A}" srcOrd="0" destOrd="0" parTransId="{DF978089-E1D0-448F-877B-7B2DAFAE600E}" sibTransId="{2EF6576B-89B1-4071-AF42-E3DA16A09CF5}"/>
    <dgm:cxn modelId="{F723D6ED-15FC-49A2-89EC-8D2AD89288CC}" type="presOf" srcId="{182B0C04-5B1D-4785-AF1D-0B736AB1C118}" destId="{58D5347A-0314-466B-A059-1005F41C24C8}" srcOrd="0" destOrd="0" presId="urn:microsoft.com/office/officeart/2005/8/layout/vList2"/>
    <dgm:cxn modelId="{12ED1198-EBEA-4F02-A09A-74288405E04C}" type="presOf" srcId="{A797BBA1-8616-4333-8C9D-51C09579A912}" destId="{3FD21A7F-7832-41F8-A296-12BAC6099F4F}" srcOrd="0" destOrd="0" presId="urn:microsoft.com/office/officeart/2005/8/layout/vList2"/>
    <dgm:cxn modelId="{55D2064F-68F7-4907-834C-4A3ED79C92E6}" type="presParOf" srcId="{9C17115A-E42A-4F86-804C-8B8C2DC7B695}" destId="{529B6541-9D8E-41E9-95FC-1D94C44A9323}" srcOrd="0" destOrd="0" presId="urn:microsoft.com/office/officeart/2005/8/layout/vList2"/>
    <dgm:cxn modelId="{85D8BD51-DADB-4A88-8765-2452EDB15923}" type="presParOf" srcId="{9C17115A-E42A-4F86-804C-8B8C2DC7B695}" destId="{26DDC776-788D-4923-92B9-9A4E2A36AE8B}" srcOrd="1" destOrd="0" presId="urn:microsoft.com/office/officeart/2005/8/layout/vList2"/>
    <dgm:cxn modelId="{72C211A8-093B-455A-94C8-6891E5858653}" type="presParOf" srcId="{9C17115A-E42A-4F86-804C-8B8C2DC7B695}" destId="{3FD21A7F-7832-41F8-A296-12BAC6099F4F}" srcOrd="2" destOrd="0" presId="urn:microsoft.com/office/officeart/2005/8/layout/vList2"/>
    <dgm:cxn modelId="{CAD8944D-1000-4994-99EB-A6BCD9563FAF}" type="presParOf" srcId="{9C17115A-E42A-4F86-804C-8B8C2DC7B695}" destId="{915A54BC-3EB5-4D61-8D68-60BBB713C627}" srcOrd="3" destOrd="0" presId="urn:microsoft.com/office/officeart/2005/8/layout/vList2"/>
    <dgm:cxn modelId="{CADF4DC4-616B-474B-93A0-AD6AA11C0A5A}" type="presParOf" srcId="{9C17115A-E42A-4F86-804C-8B8C2DC7B695}" destId="{58D5347A-0314-466B-A059-1005F41C24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2C5AE2-D713-4184-AE04-03E66E5268E0}">
      <dgm:prSet custT="1"/>
      <dgm:spPr/>
      <dgm:t>
        <a:bodyPr/>
        <a:lstStyle/>
        <a:p>
          <a:pPr algn="just"/>
          <a:r>
            <a:rPr lang="ru-RU" sz="1200" dirty="0"/>
            <a:t>в пункте 2 части 14 статьи 62 после слов "недвижимого имущества," дополнить словами "сведения о документах - основаниях осуществления государственной регистрации вещного права,", после слов "содержании правоустанавливающих документов" дополнить словами "(их копии)", слова "</a:t>
          </a:r>
          <a:r>
            <a:rPr lang="ru-RU" sz="1200" strike="sngStrike" dirty="0"/>
            <a:t>в связи с проверкой нотариусом условий совершения исполнительной надписи</a:t>
          </a:r>
          <a:r>
            <a:rPr lang="ru-RU" sz="1200" dirty="0"/>
            <a:t>" </a:t>
          </a:r>
          <a:r>
            <a:rPr lang="ru-RU" sz="1200" dirty="0" smtClean="0"/>
            <a:t>исключить</a:t>
          </a:r>
          <a:endParaRPr lang="ru-RU" sz="1200" dirty="0"/>
        </a:p>
      </dgm:t>
    </dgm:pt>
    <dgm:pt modelId="{156C4E67-DC49-489C-A6D7-37D6B9557A86}" type="sibTrans" cxnId="{90268E8B-6355-400C-86FA-ECE2D732C44F}">
      <dgm:prSet/>
      <dgm:spPr/>
      <dgm:t>
        <a:bodyPr/>
        <a:lstStyle/>
        <a:p>
          <a:endParaRPr lang="ru-RU"/>
        </a:p>
      </dgm:t>
    </dgm:pt>
    <dgm:pt modelId="{B7FC3B1A-4525-4DA4-98A8-83492CB382DE}" type="parTrans" cxnId="{90268E8B-6355-400C-86FA-ECE2D732C44F}">
      <dgm:prSet/>
      <dgm:spPr/>
      <dgm:t>
        <a:bodyPr/>
        <a:lstStyle/>
        <a:p>
          <a:endParaRPr lang="ru-RU"/>
        </a:p>
      </dgm:t>
    </dgm:pt>
    <dgm:pt modelId="{47C992FC-3713-4805-A7A9-F524482360CA}">
      <dgm:prSet custT="1"/>
      <dgm:spPr/>
      <dgm:t>
        <a:bodyPr/>
        <a:lstStyle/>
        <a:p>
          <a:pPr algn="just"/>
          <a:r>
            <a:rPr lang="ru-RU" sz="1200" dirty="0"/>
            <a:t>часть 14 статьи 32 признана утратившей силу (</a:t>
          </a:r>
          <a:r>
            <a:rPr lang="ru-RU" sz="1200" strike="sngStrike" dirty="0"/>
            <a:t>Нотариус направляет в течение трех рабочих дней с даты выдачи свидетельства о праве на наследство в орган регистрации прав сведения о выдаче такого свидетельства с указанием сведений о лице, получившем свидетельство о праве на наследство, кадастровых номерах объектов недвижимости, включенных в состав наследуемого имущества, номере и дате регистрации нотариального действия в реестре нотариальных действий. Порядок направления таких сведений устанавливается Основами законодательства Российской Федерации о нотариате от 11 февраля 1993 года N 4462-1</a:t>
          </a:r>
          <a:r>
            <a:rPr lang="ru-RU" sz="1200" dirty="0" smtClean="0"/>
            <a:t>)</a:t>
          </a:r>
          <a:endParaRPr lang="ru-RU" sz="1200" dirty="0"/>
        </a:p>
      </dgm:t>
    </dgm:pt>
    <dgm:pt modelId="{D61D96E8-E9AC-4C14-BC03-65FD997E08C3}" type="sibTrans" cxnId="{DA104450-66A2-4B68-9870-95721076BEE8}">
      <dgm:prSet/>
      <dgm:spPr/>
      <dgm:t>
        <a:bodyPr/>
        <a:lstStyle/>
        <a:p>
          <a:endParaRPr lang="ru-RU"/>
        </a:p>
      </dgm:t>
    </dgm:pt>
    <dgm:pt modelId="{4CCE63D6-7D6D-4CC7-B63E-6046F8B79577}" type="parTrans" cxnId="{DA104450-66A2-4B68-9870-95721076BEE8}">
      <dgm:prSet/>
      <dgm:spPr/>
      <dgm:t>
        <a:bodyPr/>
        <a:lstStyle/>
        <a:p>
          <a:endParaRPr lang="ru-RU"/>
        </a:p>
      </dgm:t>
    </dgm:pt>
    <dgm:pt modelId="{D58617C0-8F10-4797-8F84-DD5E2F201B53}">
      <dgm:prSet custT="1"/>
      <dgm:spPr/>
      <dgm:t>
        <a:bodyPr/>
        <a:lstStyle/>
        <a:p>
          <a:pPr algn="just"/>
          <a:r>
            <a:rPr lang="ru-RU" sz="1000" dirty="0" smtClean="0"/>
            <a:t>		</a:t>
          </a:r>
          <a:r>
            <a:rPr lang="ru-RU" sz="1200" dirty="0" smtClean="0"/>
            <a:t>2</a:t>
          </a:r>
          <a:r>
            <a:rPr lang="ru-RU" sz="1200" dirty="0"/>
            <a:t>) электронного </a:t>
          </a:r>
          <a:r>
            <a:rPr lang="ru-RU" sz="1200" b="1" dirty="0">
              <a:solidFill>
                <a:srgbClr val="002060"/>
              </a:solidFill>
            </a:rPr>
            <a:t>образа нотариально оформленных документов, подписанного усиленной квалифицированной электронной подписью нотариуса, который удостоверил (выдал, совершил) указанные документы. Удостоверение равнозначности такого электронного образа, изготовленного нотариусом, документу на бумажном носителе </a:t>
          </a:r>
          <a:r>
            <a:rPr lang="ru-RU" sz="1200" b="1" u="sng" dirty="0">
              <a:solidFill>
                <a:srgbClr val="002060"/>
              </a:solidFill>
            </a:rPr>
            <a:t>не </a:t>
          </a:r>
          <a:r>
            <a:rPr lang="ru-RU" sz="1200" b="1" u="sng" dirty="0" smtClean="0">
              <a:solidFill>
                <a:srgbClr val="002060"/>
              </a:solidFill>
            </a:rPr>
            <a:t>требуется</a:t>
          </a:r>
          <a:endParaRPr lang="ru-RU" sz="1200" b="1" dirty="0">
            <a:solidFill>
              <a:schemeClr val="bg1"/>
            </a:solidFill>
          </a:endParaRPr>
        </a:p>
      </dgm:t>
    </dgm:pt>
    <dgm:pt modelId="{2351DC13-F9C2-4839-8A23-67D1F50768D9}" type="sibTrans" cxnId="{A5E1DEAC-254F-41D9-A53F-A86B6B64B05D}">
      <dgm:prSet/>
      <dgm:spPr/>
      <dgm:t>
        <a:bodyPr/>
        <a:lstStyle/>
        <a:p>
          <a:endParaRPr lang="ru-RU"/>
        </a:p>
      </dgm:t>
    </dgm:pt>
    <dgm:pt modelId="{44EA21EE-6C76-47AE-B243-11CDB5BAA547}" type="parTrans" cxnId="{A5E1DEAC-254F-41D9-A53F-A86B6B64B05D}">
      <dgm:prSet/>
      <dgm:spPr/>
      <dgm:t>
        <a:bodyPr/>
        <a:lstStyle/>
        <a:p>
          <a:endParaRPr lang="ru-RU"/>
        </a:p>
      </dgm:t>
    </dgm:pt>
    <dgm:pt modelId="{3A81CC94-71D4-4A3E-9317-4C5D208D0898}">
      <dgm:prSet custT="1"/>
      <dgm:spPr/>
      <dgm:t>
        <a:bodyPr/>
        <a:lstStyle/>
        <a:p>
          <a:pPr algn="just"/>
          <a:r>
            <a:rPr lang="ru-RU" sz="1100" dirty="0" smtClean="0"/>
            <a:t>		</a:t>
          </a:r>
          <a:r>
            <a:rPr lang="ru-RU" sz="1200" dirty="0" smtClean="0"/>
            <a:t>1</a:t>
          </a:r>
          <a:r>
            <a:rPr lang="ru-RU" sz="1200" dirty="0"/>
            <a:t>) электронного </a:t>
          </a:r>
          <a:r>
            <a:rPr lang="ru-RU" sz="1200" b="1" dirty="0">
              <a:solidFill>
                <a:srgbClr val="002060"/>
              </a:solidFill>
            </a:rPr>
            <a:t>документа</a:t>
          </a:r>
          <a:r>
            <a:rPr lang="ru-RU" sz="1200" dirty="0">
              <a:solidFill>
                <a:srgbClr val="002060"/>
              </a:solidFill>
            </a:rPr>
            <a:t>,</a:t>
          </a:r>
          <a:r>
            <a:rPr lang="ru-RU" sz="1200" dirty="0"/>
            <a:t> </a:t>
          </a:r>
          <a:r>
            <a:rPr lang="ru-RU" sz="1200" b="1" dirty="0">
              <a:solidFill>
                <a:srgbClr val="002060"/>
              </a:solidFill>
            </a:rPr>
            <a:t>удостоверенного (выданного, совершенного) нотариусом в электронной форме </a:t>
          </a:r>
          <a:r>
            <a:rPr lang="ru-RU" sz="1200" dirty="0"/>
            <a:t>в соответствии с частью 8 настоящей статьи или в соответствии со статьей 103.8 Основ законодательства Российской Федерации о нотариате от 11 февраля 1993 года N </a:t>
          </a:r>
          <a:r>
            <a:rPr lang="ru-RU" sz="1200" dirty="0" smtClean="0"/>
            <a:t>4462-1</a:t>
          </a:r>
          <a:endParaRPr lang="ru-RU" sz="1200" dirty="0"/>
        </a:p>
      </dgm:t>
    </dgm:pt>
    <dgm:pt modelId="{40670396-87BD-4FAE-945D-6A66EF135014}" type="sibTrans" cxnId="{BAFF05EE-C2E9-4522-AA6B-0235617DCB92}">
      <dgm:prSet/>
      <dgm:spPr/>
      <dgm:t>
        <a:bodyPr/>
        <a:lstStyle/>
        <a:p>
          <a:endParaRPr lang="ru-RU"/>
        </a:p>
      </dgm:t>
    </dgm:pt>
    <dgm:pt modelId="{00222D6F-9608-48C7-A486-74EDFBCCE616}" type="parTrans" cxnId="{BAFF05EE-C2E9-4522-AA6B-0235617DCB92}">
      <dgm:prSet/>
      <dgm:spPr/>
      <dgm:t>
        <a:bodyPr/>
        <a:lstStyle/>
        <a:p>
          <a:endParaRPr lang="ru-RU"/>
        </a:p>
      </dgm:t>
    </dgm:pt>
    <dgm:pt modelId="{C8CDE5DF-B4C5-44EC-9A23-B1F052228680}">
      <dgm:prSet custT="1"/>
      <dgm:spPr/>
      <dgm:t>
        <a:bodyPr/>
        <a:lstStyle/>
        <a:p>
          <a:pPr algn="just"/>
          <a:r>
            <a:rPr lang="ru-RU" sz="1200" dirty="0"/>
            <a:t>в статье 21 часть 11 изложена в следующей редакции: "11. В случаях, если в соответствии с законодательством о нотариате и нотариальной деятельности заявление о государственном кадастровом учете и (или) государственной регистрации прав и прилагаемые к нему документы представляются нотариусом в орган регистрации прав, такие заявление и документы представляются </a:t>
          </a:r>
          <a:r>
            <a:rPr lang="ru-RU" sz="1200" b="1" u="sng" dirty="0"/>
            <a:t>в форме электронного документа, в том числе электронного образа документа</a:t>
          </a:r>
          <a:r>
            <a:rPr lang="ru-RU" sz="1200" dirty="0"/>
            <a:t>. При представлении нотариусом заявления о государственном кадастровом учете и (или) государственной регистрации в форме электронного документа </a:t>
          </a:r>
          <a:r>
            <a:rPr lang="ru-RU" sz="1200" u="sng" dirty="0"/>
            <a:t>прилагаемые к нему нотариально оформленные документы представляются в орган регистрации прав в форме:</a:t>
          </a:r>
        </a:p>
      </dgm:t>
    </dgm:pt>
    <dgm:pt modelId="{6C695061-CD62-4010-9375-6EEEA645D5C9}" type="sibTrans" cxnId="{0BA78774-3FC9-4797-9CA3-A07D86D7F670}">
      <dgm:prSet/>
      <dgm:spPr/>
      <dgm:t>
        <a:bodyPr/>
        <a:lstStyle/>
        <a:p>
          <a:endParaRPr lang="ru-RU"/>
        </a:p>
      </dgm:t>
    </dgm:pt>
    <dgm:pt modelId="{F56BE828-314E-417D-B8D8-0F61F5E93CE6}" type="parTrans" cxnId="{0BA78774-3FC9-4797-9CA3-A07D86D7F670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CF135-3D24-4749-B9A9-E86C8F442395}" type="pres">
      <dgm:prSet presAssocID="{C8CDE5DF-B4C5-44EC-9A23-B1F052228680}" presName="parentText" presStyleLbl="node1" presStyleIdx="0" presStyleCnt="5" custScaleY="134670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3EFB9-4FDD-49C9-B65C-DE493EC18EB0}" type="pres">
      <dgm:prSet presAssocID="{6C695061-CD62-4010-9375-6EEEA645D5C9}" presName="spacer" presStyleCnt="0"/>
      <dgm:spPr/>
    </dgm:pt>
    <dgm:pt modelId="{B1A73B8B-5F2C-4A61-9791-CB7E174FE1CA}" type="pres">
      <dgm:prSet presAssocID="{3A81CC94-71D4-4A3E-9317-4C5D208D0898}" presName="parentText" presStyleLbl="node1" presStyleIdx="1" presStyleCnt="5" custScaleY="54258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CE85B-3A2F-429D-A48A-CB8EDD2B71C1}" type="pres">
      <dgm:prSet presAssocID="{40670396-87BD-4FAE-945D-6A66EF135014}" presName="spacer" presStyleCnt="0"/>
      <dgm:spPr/>
    </dgm:pt>
    <dgm:pt modelId="{24409BFB-7116-4171-A335-7A543C327D77}" type="pres">
      <dgm:prSet presAssocID="{D58617C0-8F10-4797-8F84-DD5E2F201B53}" presName="parentText" presStyleLbl="node1" presStyleIdx="2" presStyleCnt="5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B2392-E842-4B74-A748-F211F2A94D72}" type="pres">
      <dgm:prSet presAssocID="{2351DC13-F9C2-4839-8A23-67D1F50768D9}" presName="spacer" presStyleCnt="0"/>
      <dgm:spPr/>
    </dgm:pt>
    <dgm:pt modelId="{9AA15C4C-3714-4CED-A632-198020F52A39}" type="pres">
      <dgm:prSet presAssocID="{47C992FC-3713-4805-A7A9-F524482360CA}" presName="parentText" presStyleLbl="node1" presStyleIdx="3" presStyleCnt="5" custLinFactY="-149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A97E5-3518-40B9-8FA4-FC8F65E362DD}" type="pres">
      <dgm:prSet presAssocID="{D61D96E8-E9AC-4C14-BC03-65FD997E08C3}" presName="spacer" presStyleCnt="0"/>
      <dgm:spPr/>
    </dgm:pt>
    <dgm:pt modelId="{170A50C6-6F74-47FC-963C-72246A2DF2A8}" type="pres">
      <dgm:prSet presAssocID="{692C5AE2-D713-4184-AE04-03E66E5268E0}" presName="parentText" presStyleLbl="node1" presStyleIdx="4" presStyleCnt="5" custScaleY="66430" custLinFactY="-81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104EF-070E-47B2-B2E8-EC3E7E933FF2}" type="presOf" srcId="{C8CDE5DF-B4C5-44EC-9A23-B1F052228680}" destId="{24CCF135-3D24-4749-B9A9-E86C8F442395}" srcOrd="0" destOrd="0" presId="urn:microsoft.com/office/officeart/2005/8/layout/vList2"/>
    <dgm:cxn modelId="{0BA78774-3FC9-4797-9CA3-A07D86D7F670}" srcId="{30ECA84E-0B47-46D0-93DF-4EF127DDE878}" destId="{C8CDE5DF-B4C5-44EC-9A23-B1F052228680}" srcOrd="0" destOrd="0" parTransId="{F56BE828-314E-417D-B8D8-0F61F5E93CE6}" sibTransId="{6C695061-CD62-4010-9375-6EEEA645D5C9}"/>
    <dgm:cxn modelId="{104C6081-59A4-45A0-B998-F5766D63122B}" type="presOf" srcId="{47C992FC-3713-4805-A7A9-F524482360CA}" destId="{9AA15C4C-3714-4CED-A632-198020F52A39}" srcOrd="0" destOrd="0" presId="urn:microsoft.com/office/officeart/2005/8/layout/vList2"/>
    <dgm:cxn modelId="{00CEB825-12CA-445C-9A36-6B9DCF9258FB}" type="presOf" srcId="{D58617C0-8F10-4797-8F84-DD5E2F201B53}" destId="{24409BFB-7116-4171-A335-7A543C327D77}" srcOrd="0" destOrd="0" presId="urn:microsoft.com/office/officeart/2005/8/layout/vList2"/>
    <dgm:cxn modelId="{9A989F78-7D83-498D-99F3-47F79C2430DC}" type="presOf" srcId="{692C5AE2-D713-4184-AE04-03E66E5268E0}" destId="{170A50C6-6F74-47FC-963C-72246A2DF2A8}" srcOrd="0" destOrd="0" presId="urn:microsoft.com/office/officeart/2005/8/layout/vList2"/>
    <dgm:cxn modelId="{88C8B368-34A4-4423-8C9A-480236B76093}" type="presOf" srcId="{3A81CC94-71D4-4A3E-9317-4C5D208D0898}" destId="{B1A73B8B-5F2C-4A61-9791-CB7E174FE1CA}" srcOrd="0" destOrd="0" presId="urn:microsoft.com/office/officeart/2005/8/layout/vList2"/>
    <dgm:cxn modelId="{DA104450-66A2-4B68-9870-95721076BEE8}" srcId="{30ECA84E-0B47-46D0-93DF-4EF127DDE878}" destId="{47C992FC-3713-4805-A7A9-F524482360CA}" srcOrd="3" destOrd="0" parTransId="{4CCE63D6-7D6D-4CC7-B63E-6046F8B79577}" sibTransId="{D61D96E8-E9AC-4C14-BC03-65FD997E08C3}"/>
    <dgm:cxn modelId="{1E3C71A0-5FA7-48C9-8731-5125FBFD6260}" type="presOf" srcId="{30ECA84E-0B47-46D0-93DF-4EF127DDE878}" destId="{9C17115A-E42A-4F86-804C-8B8C2DC7B695}" srcOrd="0" destOrd="0" presId="urn:microsoft.com/office/officeart/2005/8/layout/vList2"/>
    <dgm:cxn modelId="{A5E1DEAC-254F-41D9-A53F-A86B6B64B05D}" srcId="{30ECA84E-0B47-46D0-93DF-4EF127DDE878}" destId="{D58617C0-8F10-4797-8F84-DD5E2F201B53}" srcOrd="2" destOrd="0" parTransId="{44EA21EE-6C76-47AE-B243-11CDB5BAA547}" sibTransId="{2351DC13-F9C2-4839-8A23-67D1F50768D9}"/>
    <dgm:cxn modelId="{90268E8B-6355-400C-86FA-ECE2D732C44F}" srcId="{30ECA84E-0B47-46D0-93DF-4EF127DDE878}" destId="{692C5AE2-D713-4184-AE04-03E66E5268E0}" srcOrd="4" destOrd="0" parTransId="{B7FC3B1A-4525-4DA4-98A8-83492CB382DE}" sibTransId="{156C4E67-DC49-489C-A6D7-37D6B9557A86}"/>
    <dgm:cxn modelId="{BAFF05EE-C2E9-4522-AA6B-0235617DCB92}" srcId="{30ECA84E-0B47-46D0-93DF-4EF127DDE878}" destId="{3A81CC94-71D4-4A3E-9317-4C5D208D0898}" srcOrd="1" destOrd="0" parTransId="{00222D6F-9608-48C7-A486-74EDFBCCE616}" sibTransId="{40670396-87BD-4FAE-945D-6A66EF135014}"/>
    <dgm:cxn modelId="{5A9D50E5-7225-4061-8C02-0C7C0159C904}" type="presParOf" srcId="{9C17115A-E42A-4F86-804C-8B8C2DC7B695}" destId="{24CCF135-3D24-4749-B9A9-E86C8F442395}" srcOrd="0" destOrd="0" presId="urn:microsoft.com/office/officeart/2005/8/layout/vList2"/>
    <dgm:cxn modelId="{BED39794-0702-46B9-8383-618775B42D39}" type="presParOf" srcId="{9C17115A-E42A-4F86-804C-8B8C2DC7B695}" destId="{4803EFB9-4FDD-49C9-B65C-DE493EC18EB0}" srcOrd="1" destOrd="0" presId="urn:microsoft.com/office/officeart/2005/8/layout/vList2"/>
    <dgm:cxn modelId="{A59ECC93-4D72-4E8C-9A31-5B91FB85F030}" type="presParOf" srcId="{9C17115A-E42A-4F86-804C-8B8C2DC7B695}" destId="{B1A73B8B-5F2C-4A61-9791-CB7E174FE1CA}" srcOrd="2" destOrd="0" presId="urn:microsoft.com/office/officeart/2005/8/layout/vList2"/>
    <dgm:cxn modelId="{532EC0B4-FF14-4D23-9E32-60B82442AD41}" type="presParOf" srcId="{9C17115A-E42A-4F86-804C-8B8C2DC7B695}" destId="{C81CE85B-3A2F-429D-A48A-CB8EDD2B71C1}" srcOrd="3" destOrd="0" presId="urn:microsoft.com/office/officeart/2005/8/layout/vList2"/>
    <dgm:cxn modelId="{7AD45EB4-5560-4B26-9E7B-69295610EDC1}" type="presParOf" srcId="{9C17115A-E42A-4F86-804C-8B8C2DC7B695}" destId="{24409BFB-7116-4171-A335-7A543C327D77}" srcOrd="4" destOrd="0" presId="urn:microsoft.com/office/officeart/2005/8/layout/vList2"/>
    <dgm:cxn modelId="{C72A60B1-0928-4DE6-8ECD-FC591313DF3F}" type="presParOf" srcId="{9C17115A-E42A-4F86-804C-8B8C2DC7B695}" destId="{76CB2392-E842-4B74-A748-F211F2A94D72}" srcOrd="5" destOrd="0" presId="urn:microsoft.com/office/officeart/2005/8/layout/vList2"/>
    <dgm:cxn modelId="{3A787126-010F-4CB4-B0EF-BF73911F630B}" type="presParOf" srcId="{9C17115A-E42A-4F86-804C-8B8C2DC7B695}" destId="{9AA15C4C-3714-4CED-A632-198020F52A39}" srcOrd="6" destOrd="0" presId="urn:microsoft.com/office/officeart/2005/8/layout/vList2"/>
    <dgm:cxn modelId="{C29ECB0D-2A91-4734-811A-3F6184318A46}" type="presParOf" srcId="{9C17115A-E42A-4F86-804C-8B8C2DC7B695}" destId="{C0AA97E5-3518-40B9-8FA4-FC8F65E362DD}" srcOrd="7" destOrd="0" presId="urn:microsoft.com/office/officeart/2005/8/layout/vList2"/>
    <dgm:cxn modelId="{71996ED9-B2FC-43BF-A25B-26C73B99413C}" type="presParOf" srcId="{9C17115A-E42A-4F86-804C-8B8C2DC7B695}" destId="{170A50C6-6F74-47FC-963C-72246A2DF2A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39A80CFB-F79D-4118-A569-654D55A8D473}">
      <dgm:prSet phldrT="[Текст]" custT="1"/>
      <dgm:spPr/>
      <dgm:t>
        <a:bodyPr/>
        <a:lstStyle/>
        <a:p>
          <a:pPr algn="l"/>
          <a:r>
            <a:rPr lang="ru-RU" sz="2000" i="1" dirty="0" smtClean="0"/>
            <a:t>ВСЕ РЕГИОНЫ</a:t>
          </a:r>
          <a:endParaRPr lang="ru-RU" sz="2000" dirty="0"/>
        </a:p>
      </dgm:t>
    </dgm:pt>
    <dgm:pt modelId="{6642F000-D3B1-45AB-B50E-60D7CF275BC4}" type="parTrans" cxnId="{15A289CD-AF79-452D-B519-3CFD82B1F2D9}">
      <dgm:prSet/>
      <dgm:spPr/>
      <dgm:t>
        <a:bodyPr/>
        <a:lstStyle/>
        <a:p>
          <a:endParaRPr lang="ru-RU"/>
        </a:p>
      </dgm:t>
    </dgm:pt>
    <dgm:pt modelId="{23D40914-A77E-4EE2-9F27-86ECE2CBBD9C}" type="sibTrans" cxnId="{15A289CD-AF79-452D-B519-3CFD82B1F2D9}">
      <dgm:prSet/>
      <dgm:spPr/>
      <dgm:t>
        <a:bodyPr/>
        <a:lstStyle/>
        <a:p>
          <a:endParaRPr lang="ru-RU"/>
        </a:p>
      </dgm:t>
    </dgm:pt>
    <dgm:pt modelId="{8CC9E29C-4A17-4227-B929-FAF72145BF22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dirty="0"/>
        </a:p>
      </dgm:t>
    </dgm:pt>
    <dgm:pt modelId="{0EF6D037-0763-4B68-B7B9-577B4DF8AF2A}" type="parTrans" cxnId="{5BF05778-1004-4AC1-A284-504CC9566A69}">
      <dgm:prSet/>
      <dgm:spPr/>
      <dgm:t>
        <a:bodyPr/>
        <a:lstStyle/>
        <a:p>
          <a:endParaRPr lang="ru-RU"/>
        </a:p>
      </dgm:t>
    </dgm:pt>
    <dgm:pt modelId="{DF097745-2692-47CB-AE6F-01DA9B186263}" type="sibTrans" cxnId="{5BF05778-1004-4AC1-A284-504CC9566A69}">
      <dgm:prSet/>
      <dgm:spPr/>
      <dgm:t>
        <a:bodyPr/>
        <a:lstStyle/>
        <a:p>
          <a:endParaRPr lang="ru-RU"/>
        </a:p>
      </dgm:t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  <dgm:pt modelId="{148CED0E-C861-4F32-96CE-047A6FDDC50C}" type="pres">
      <dgm:prSet presAssocID="{39A80CFB-F79D-4118-A569-654D55A8D473}" presName="compNode" presStyleCnt="0"/>
      <dgm:spPr/>
    </dgm:pt>
    <dgm:pt modelId="{C34CBCB9-9E09-433D-B254-8A86D756E361}" type="pres">
      <dgm:prSet presAssocID="{39A80CFB-F79D-4118-A569-654D55A8D473}" presName="childRect" presStyleLbl="bgAcc1" presStyleIdx="0" presStyleCnt="2" custLinFactX="-14382" custLinFactNeighborX="-100000" custLinFactNeighborY="-722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3D6C5B-C01B-4E90-B932-57C26E4652D5}" type="pres">
      <dgm:prSet presAssocID="{39A80CFB-F79D-4118-A569-654D55A8D4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B1250-57BD-40BD-A434-4780D5343FAD}" type="pres">
      <dgm:prSet presAssocID="{39A80CFB-F79D-4118-A569-654D55A8D473}" presName="parentRect" presStyleLbl="alignNode1" presStyleIdx="0" presStyleCnt="2" custLinFactNeighborX="-92" custLinFactNeighborY="-49560"/>
      <dgm:spPr/>
      <dgm:t>
        <a:bodyPr/>
        <a:lstStyle/>
        <a:p>
          <a:endParaRPr lang="ru-RU"/>
        </a:p>
      </dgm:t>
    </dgm:pt>
    <dgm:pt modelId="{3086AB00-F2F5-4226-A696-0E8A347A22E9}" type="pres">
      <dgm:prSet presAssocID="{39A80CFB-F79D-4118-A569-654D55A8D473}" presName="adorn" presStyleLbl="fgAccFollowNode1" presStyleIdx="0" presStyleCnt="2" custLinFactNeighborX="-2799" custLinFactNeighborY="-6165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B7717C-1630-46ED-95E2-BADE2F8148D4}" type="pres">
      <dgm:prSet presAssocID="{23D40914-A77E-4EE2-9F27-86ECE2CBBD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214A8-59AB-45B6-8477-148327C13FEF}" type="pres">
      <dgm:prSet presAssocID="{8CC9E29C-4A17-4227-B929-FAF72145BF22}" presName="compNode" presStyleCnt="0"/>
      <dgm:spPr/>
    </dgm:pt>
    <dgm:pt modelId="{358535D4-7742-4B8A-930B-EB240CB3B556}" type="pres">
      <dgm:prSet presAssocID="{8CC9E29C-4A17-4227-B929-FAF72145BF22}" presName="childRect" presStyleLbl="bgAcc1" presStyleIdx="1" presStyleCnt="2" custLinFactNeighborX="232" custLinFactNeighborY="3301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55B0C5B-AE25-4B85-BE2B-3AAB6B05B05E}" type="pres">
      <dgm:prSet presAssocID="{8CC9E29C-4A17-4227-B929-FAF72145B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98D0-8EA3-4945-B76C-31DEE7D73F8B}" type="pres">
      <dgm:prSet presAssocID="{8CC9E29C-4A17-4227-B929-FAF72145BF22}" presName="parentRect" presStyleLbl="alignNode1" presStyleIdx="1" presStyleCnt="2" custLinFactY="68027" custLinFactNeighborX="232" custLinFactNeighborY="100000"/>
      <dgm:spPr/>
      <dgm:t>
        <a:bodyPr/>
        <a:lstStyle/>
        <a:p>
          <a:endParaRPr lang="ru-RU"/>
        </a:p>
      </dgm:t>
    </dgm:pt>
    <dgm:pt modelId="{B883EB9E-7564-40C1-AA6F-0BBD9ACFD929}" type="pres">
      <dgm:prSet presAssocID="{8CC9E29C-4A17-4227-B929-FAF72145BF22}" presName="adorn" presStyleLbl="fgAccFollowNode1" presStyleIdx="1" presStyleCnt="2" custLinFactY="54098" custLinFactNeighborX="661" custLinFactNeighborY="10000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5BF05778-1004-4AC1-A284-504CC9566A69}" srcId="{FCE90417-5CCE-4D7C-8C65-2A701AED2F98}" destId="{8CC9E29C-4A17-4227-B929-FAF72145BF22}" srcOrd="1" destOrd="0" parTransId="{0EF6D037-0763-4B68-B7B9-577B4DF8AF2A}" sibTransId="{DF097745-2692-47CB-AE6F-01DA9B186263}"/>
    <dgm:cxn modelId="{4FE4266D-3CF3-40B2-A020-E3283FF01BDF}" type="presOf" srcId="{8CC9E29C-4A17-4227-B929-FAF72145BF22}" destId="{755B0C5B-AE25-4B85-BE2B-3AAB6B05B05E}" srcOrd="0" destOrd="0" presId="urn:microsoft.com/office/officeart/2005/8/layout/bList2"/>
    <dgm:cxn modelId="{15A289CD-AF79-452D-B519-3CFD82B1F2D9}" srcId="{FCE90417-5CCE-4D7C-8C65-2A701AED2F98}" destId="{39A80CFB-F79D-4118-A569-654D55A8D473}" srcOrd="0" destOrd="0" parTransId="{6642F000-D3B1-45AB-B50E-60D7CF275BC4}" sibTransId="{23D40914-A77E-4EE2-9F27-86ECE2CBBD9C}"/>
    <dgm:cxn modelId="{BAF99584-1983-40DF-94EC-596BD5F35219}" type="presOf" srcId="{FCE90417-5CCE-4D7C-8C65-2A701AED2F98}" destId="{CE81D4A2-466E-4A3D-AA89-DB8B1ECA329B}" srcOrd="0" destOrd="0" presId="urn:microsoft.com/office/officeart/2005/8/layout/bList2"/>
    <dgm:cxn modelId="{F457C000-7E06-472C-BB5D-B988B6719166}" type="presOf" srcId="{23D40914-A77E-4EE2-9F27-86ECE2CBBD9C}" destId="{59B7717C-1630-46ED-95E2-BADE2F8148D4}" srcOrd="0" destOrd="0" presId="urn:microsoft.com/office/officeart/2005/8/layout/bList2"/>
    <dgm:cxn modelId="{0FD40D6B-6D42-466E-852A-520FA83136F1}" type="presOf" srcId="{39A80CFB-F79D-4118-A569-654D55A8D473}" destId="{D02B1250-57BD-40BD-A434-4780D5343FAD}" srcOrd="1" destOrd="0" presId="urn:microsoft.com/office/officeart/2005/8/layout/bList2"/>
    <dgm:cxn modelId="{E0DCBB4B-9F7D-4E9A-B89C-C478EAB1F5EB}" type="presOf" srcId="{39A80CFB-F79D-4118-A569-654D55A8D473}" destId="{293D6C5B-C01B-4E90-B932-57C26E4652D5}" srcOrd="0" destOrd="0" presId="urn:microsoft.com/office/officeart/2005/8/layout/bList2"/>
    <dgm:cxn modelId="{E405A3E8-AE10-40EF-8288-D481F3EB0B88}" type="presOf" srcId="{8CC9E29C-4A17-4227-B929-FAF72145BF22}" destId="{A8CF98D0-8EA3-4945-B76C-31DEE7D73F8B}" srcOrd="1" destOrd="0" presId="urn:microsoft.com/office/officeart/2005/8/layout/bList2"/>
    <dgm:cxn modelId="{E869F28D-88A0-4841-A458-7328AEC8C63C}" type="presParOf" srcId="{CE81D4A2-466E-4A3D-AA89-DB8B1ECA329B}" destId="{148CED0E-C861-4F32-96CE-047A6FDDC50C}" srcOrd="0" destOrd="0" presId="urn:microsoft.com/office/officeart/2005/8/layout/bList2"/>
    <dgm:cxn modelId="{AD80CE4B-8623-46FD-B400-A152AB087B93}" type="presParOf" srcId="{148CED0E-C861-4F32-96CE-047A6FDDC50C}" destId="{C34CBCB9-9E09-433D-B254-8A86D756E361}" srcOrd="0" destOrd="0" presId="urn:microsoft.com/office/officeart/2005/8/layout/bList2"/>
    <dgm:cxn modelId="{ADFDE002-5071-4FD6-AF4E-DEDFDD330372}" type="presParOf" srcId="{148CED0E-C861-4F32-96CE-047A6FDDC50C}" destId="{293D6C5B-C01B-4E90-B932-57C26E4652D5}" srcOrd="1" destOrd="0" presId="urn:microsoft.com/office/officeart/2005/8/layout/bList2"/>
    <dgm:cxn modelId="{1187FE56-8DD6-4975-A599-29319814E69E}" type="presParOf" srcId="{148CED0E-C861-4F32-96CE-047A6FDDC50C}" destId="{D02B1250-57BD-40BD-A434-4780D5343FAD}" srcOrd="2" destOrd="0" presId="urn:microsoft.com/office/officeart/2005/8/layout/bList2"/>
    <dgm:cxn modelId="{8BF0D3DF-13BE-410B-93F5-637FA83E24AA}" type="presParOf" srcId="{148CED0E-C861-4F32-96CE-047A6FDDC50C}" destId="{3086AB00-F2F5-4226-A696-0E8A347A22E9}" srcOrd="3" destOrd="0" presId="urn:microsoft.com/office/officeart/2005/8/layout/bList2"/>
    <dgm:cxn modelId="{FF1B1C3A-66B4-438B-9454-7C54B988F50F}" type="presParOf" srcId="{CE81D4A2-466E-4A3D-AA89-DB8B1ECA329B}" destId="{59B7717C-1630-46ED-95E2-BADE2F8148D4}" srcOrd="1" destOrd="0" presId="urn:microsoft.com/office/officeart/2005/8/layout/bList2"/>
    <dgm:cxn modelId="{C90ECA42-8C06-46C7-969F-D9A9E2FB4327}" type="presParOf" srcId="{CE81D4A2-466E-4A3D-AA89-DB8B1ECA329B}" destId="{054214A8-59AB-45B6-8477-148327C13FEF}" srcOrd="2" destOrd="0" presId="urn:microsoft.com/office/officeart/2005/8/layout/bList2"/>
    <dgm:cxn modelId="{05872C00-4205-40A1-A449-8C154491FE2B}" type="presParOf" srcId="{054214A8-59AB-45B6-8477-148327C13FEF}" destId="{358535D4-7742-4B8A-930B-EB240CB3B556}" srcOrd="0" destOrd="0" presId="urn:microsoft.com/office/officeart/2005/8/layout/bList2"/>
    <dgm:cxn modelId="{759E44C3-7F85-439D-B1E3-776CA0F036B0}" type="presParOf" srcId="{054214A8-59AB-45B6-8477-148327C13FEF}" destId="{755B0C5B-AE25-4B85-BE2B-3AAB6B05B05E}" srcOrd="1" destOrd="0" presId="urn:microsoft.com/office/officeart/2005/8/layout/bList2"/>
    <dgm:cxn modelId="{D01807A1-5A2B-4C21-8F98-E78CD42AC932}" type="presParOf" srcId="{054214A8-59AB-45B6-8477-148327C13FEF}" destId="{A8CF98D0-8EA3-4945-B76C-31DEE7D73F8B}" srcOrd="2" destOrd="0" presId="urn:microsoft.com/office/officeart/2005/8/layout/bList2"/>
    <dgm:cxn modelId="{FFE654A3-B961-4B34-8A41-393CB6D694BC}" type="presParOf" srcId="{054214A8-59AB-45B6-8477-148327C13FEF}" destId="{B883EB9E-7564-40C1-AA6F-0BBD9ACFD9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Электронный образ документа должен обеспечивать визуальную идентичность его бумажному оригиналу в масштабе 1:1. Качество представленных электронных образов документов должно позволять в полном объеме прочитать текст документа и распознать его реквизиты. Если бумажный документ состоит из двух и более листов, электронный образ такого бумажного документа формируется в виде одного файла. </a:t>
          </a:r>
          <a:b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</a:b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Для сканирования документов необходимо использовать монохромный режим с разрешением 300 </a:t>
          </a:r>
          <a:r>
            <a:rPr lang="ru-RU" sz="1800" b="1" dirty="0" err="1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dpi</a:t>
          </a:r>
          <a:endParaRPr lang="ru-RU" sz="1800" b="1" dirty="0" smtClean="0">
            <a:solidFill>
              <a:schemeClr val="bg1"/>
            </a:solidFill>
            <a:latin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 (пункт 11 Приложения 1 к Приказу от 26.11.2015 № 883)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r>
            <a:rPr lang="ru-RU" sz="1800" b="1" u="none" dirty="0" smtClean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rPr>
            <a:t>Копия приказа, подтверждающего полномочия. Прямого указания о возможности для нотариуса не представлять копию приказа о назначении в законодательстве нет</a:t>
          </a:r>
        </a:p>
        <a:p>
          <a:pPr defTabSz="1733550">
            <a:spcBef>
              <a:spcPct val="0"/>
            </a:spcBef>
          </a:pPr>
          <a:endParaRPr lang="ru-RU" dirty="0"/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2" custScaleY="393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A48193-6A43-4909-A73C-0A45CCADDD04}" type="presOf" srcId="{98D90D9B-9393-4788-B3DC-EEED5AC1FF2F}" destId="{C5828135-C0DE-41FF-8897-72E001868E0D}" srcOrd="0" destOrd="0" presId="urn:microsoft.com/office/officeart/2005/8/layout/vList2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75A35218-E1CC-4400-A124-5B4A0FCC143B}" type="presOf" srcId="{BFC30DE3-7FD0-4544-A4E5-9372FAACFE9E}" destId="{43A28186-31F2-4465-9097-B6C0B8130632}" srcOrd="0" destOrd="0" presId="urn:microsoft.com/office/officeart/2005/8/layout/vList2"/>
    <dgm:cxn modelId="{439E7C08-A76E-4B40-BC34-F033AE6EDB9F}" type="presOf" srcId="{3ABBD09D-D9E8-4212-9403-22E5EC7434BA}" destId="{4264A8D3-E6E8-42D9-87D2-A48A76E3FC66}" srcOrd="0" destOrd="0" presId="urn:microsoft.com/office/officeart/2005/8/layout/vList2"/>
    <dgm:cxn modelId="{FC750C80-BE05-42AA-B5B9-3647B27E391C}" type="presParOf" srcId="{C5828135-C0DE-41FF-8897-72E001868E0D}" destId="{43A28186-31F2-4465-9097-B6C0B8130632}" srcOrd="0" destOrd="0" presId="urn:microsoft.com/office/officeart/2005/8/layout/vList2"/>
    <dgm:cxn modelId="{0C963FFC-44B2-4B52-AAB8-6609D7F40017}" type="presParOf" srcId="{C5828135-C0DE-41FF-8897-72E001868E0D}" destId="{ED0716B6-4952-47E8-B14F-5C39ED5C93DE}" srcOrd="1" destOrd="0" presId="urn:microsoft.com/office/officeart/2005/8/layout/vList2"/>
    <dgm:cxn modelId="{04515B71-8C77-41E5-B971-9CDF1303F4D4}" type="presParOf" srcId="{C5828135-C0DE-41FF-8897-72E001868E0D}" destId="{4264A8D3-E6E8-42D9-87D2-A48A76E3F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19C2A65-CC24-4A28-8F1A-47FEBAE11E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D1787-C547-46E8-A7C0-2650B6175192}">
      <dgm:prSet phldrT="[Текст]" custT="1"/>
      <dgm:spPr/>
      <dgm:t>
        <a:bodyPr/>
        <a:lstStyle/>
        <a:p>
          <a:pPr algn="just"/>
          <a:r>
            <a:rPr lang="ru-RU" sz="2400" dirty="0" smtClean="0"/>
            <a:t>Платежные сервисы кредитных организаций на найденному в ГИС ГМП начислению</a:t>
          </a:r>
          <a:endParaRPr lang="ru-RU" sz="2400" dirty="0"/>
        </a:p>
      </dgm:t>
    </dgm:pt>
    <dgm:pt modelId="{6FECAA5A-38D6-4DEC-A5FC-6F65E081CB6C}" type="parTrans" cxnId="{06F7149C-BDC3-4407-B5D9-5CBF41600428}">
      <dgm:prSet/>
      <dgm:spPr/>
      <dgm:t>
        <a:bodyPr/>
        <a:lstStyle/>
        <a:p>
          <a:endParaRPr lang="ru-RU"/>
        </a:p>
      </dgm:t>
    </dgm:pt>
    <dgm:pt modelId="{A9E9269F-A422-467A-B1B0-AFB36337DDD9}" type="sibTrans" cxnId="{06F7149C-BDC3-4407-B5D9-5CBF41600428}">
      <dgm:prSet/>
      <dgm:spPr/>
      <dgm:t>
        <a:bodyPr/>
        <a:lstStyle/>
        <a:p>
          <a:endParaRPr lang="ru-RU"/>
        </a:p>
      </dgm:t>
    </dgm:pt>
    <dgm:pt modelId="{70086D75-A853-4D5D-8BC4-AE56565CA37D}">
      <dgm:prSet phldrT="[Текст]" custT="1"/>
      <dgm:spPr/>
      <dgm:t>
        <a:bodyPr/>
        <a:lstStyle/>
        <a:p>
          <a:r>
            <a:rPr lang="ru-RU" sz="2400" dirty="0" smtClean="0"/>
            <a:t>Кассы кредитных организаций без найденного в ГИС ГМП начисления</a:t>
          </a:r>
          <a:endParaRPr lang="ru-RU" sz="2400" dirty="0"/>
        </a:p>
      </dgm:t>
    </dgm:pt>
    <dgm:pt modelId="{D5EB8976-7995-49E7-A2B4-F5A634B97713}" type="parTrans" cxnId="{DB27AB27-CF85-48F3-9BF3-063BEC273822}">
      <dgm:prSet/>
      <dgm:spPr/>
      <dgm:t>
        <a:bodyPr/>
        <a:lstStyle/>
        <a:p>
          <a:endParaRPr lang="ru-RU"/>
        </a:p>
      </dgm:t>
    </dgm:pt>
    <dgm:pt modelId="{B6104703-F1DC-448F-8AF7-BD657C830928}" type="sibTrans" cxnId="{DB27AB27-CF85-48F3-9BF3-063BEC273822}">
      <dgm:prSet/>
      <dgm:spPr/>
      <dgm:t>
        <a:bodyPr/>
        <a:lstStyle/>
        <a:p>
          <a:endParaRPr lang="ru-RU"/>
        </a:p>
      </dgm:t>
    </dgm:pt>
    <dgm:pt modelId="{0C33C75E-D608-440F-802F-66A0588E9457}" type="pres">
      <dgm:prSet presAssocID="{919C2A65-CC24-4A28-8F1A-47FEBAE11E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8261F-A167-45CE-9DA2-E5B53F6A5D30}" type="pres">
      <dgm:prSet presAssocID="{8A4D1787-C547-46E8-A7C0-2650B6175192}" presName="parentText" presStyleLbl="node1" presStyleIdx="0" presStyleCnt="2" custLinFactY="-30764" custLinFactNeighborX="-5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4A3C0-B3BA-4A8C-8C4F-305404F1800B}" type="pres">
      <dgm:prSet presAssocID="{A9E9269F-A422-467A-B1B0-AFB36337DDD9}" presName="spacer" presStyleCnt="0"/>
      <dgm:spPr/>
    </dgm:pt>
    <dgm:pt modelId="{79005499-9C2F-46E1-B2FE-8B90B8A3706D}" type="pres">
      <dgm:prSet presAssocID="{70086D75-A853-4D5D-8BC4-AE56565CA37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F7149C-BDC3-4407-B5D9-5CBF41600428}" srcId="{919C2A65-CC24-4A28-8F1A-47FEBAE11E31}" destId="{8A4D1787-C547-46E8-A7C0-2650B6175192}" srcOrd="0" destOrd="0" parTransId="{6FECAA5A-38D6-4DEC-A5FC-6F65E081CB6C}" sibTransId="{A9E9269F-A422-467A-B1B0-AFB36337DDD9}"/>
    <dgm:cxn modelId="{AFF89F96-24D5-42AA-9A51-4FB282772E38}" type="presOf" srcId="{70086D75-A853-4D5D-8BC4-AE56565CA37D}" destId="{79005499-9C2F-46E1-B2FE-8B90B8A3706D}" srcOrd="0" destOrd="0" presId="urn:microsoft.com/office/officeart/2005/8/layout/vList2"/>
    <dgm:cxn modelId="{D596FE9A-373F-42EE-B994-E31269827F0F}" type="presOf" srcId="{8A4D1787-C547-46E8-A7C0-2650B6175192}" destId="{69B8261F-A167-45CE-9DA2-E5B53F6A5D30}" srcOrd="0" destOrd="0" presId="urn:microsoft.com/office/officeart/2005/8/layout/vList2"/>
    <dgm:cxn modelId="{16953A8A-5134-4DE4-ABD6-CBBCACBD0AAE}" type="presOf" srcId="{919C2A65-CC24-4A28-8F1A-47FEBAE11E31}" destId="{0C33C75E-D608-440F-802F-66A0588E9457}" srcOrd="0" destOrd="0" presId="urn:microsoft.com/office/officeart/2005/8/layout/vList2"/>
    <dgm:cxn modelId="{DB27AB27-CF85-48F3-9BF3-063BEC273822}" srcId="{919C2A65-CC24-4A28-8F1A-47FEBAE11E31}" destId="{70086D75-A853-4D5D-8BC4-AE56565CA37D}" srcOrd="1" destOrd="0" parTransId="{D5EB8976-7995-49E7-A2B4-F5A634B97713}" sibTransId="{B6104703-F1DC-448F-8AF7-BD657C830928}"/>
    <dgm:cxn modelId="{34BA1B72-782C-4CBC-BB3D-E91F1176E95A}" type="presParOf" srcId="{0C33C75E-D608-440F-802F-66A0588E9457}" destId="{69B8261F-A167-45CE-9DA2-E5B53F6A5D30}" srcOrd="0" destOrd="0" presId="urn:microsoft.com/office/officeart/2005/8/layout/vList2"/>
    <dgm:cxn modelId="{FB61E9FC-6F6D-43E1-BBC2-2EB1401C0D97}" type="presParOf" srcId="{0C33C75E-D608-440F-802F-66A0588E9457}" destId="{15B4A3C0-B3BA-4A8C-8C4F-305404F1800B}" srcOrd="1" destOrd="0" presId="urn:microsoft.com/office/officeart/2005/8/layout/vList2"/>
    <dgm:cxn modelId="{F77491DB-F660-4C9F-9219-1DE8D36C28F0}" type="presParOf" srcId="{0C33C75E-D608-440F-802F-66A0588E9457}" destId="{79005499-9C2F-46E1-B2FE-8B90B8A3706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3439C15-D728-459C-961A-3DC027A6DF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2027CC-BD4B-4F9E-A235-22D5B84994C3}">
      <dgm:prSet phldrT="[Текст]" custT="1"/>
      <dgm:spPr/>
      <dgm:t>
        <a:bodyPr/>
        <a:lstStyle/>
        <a:p>
          <a:pPr algn="ctr"/>
          <a:r>
            <a:rPr lang="ru-RU" sz="2400" dirty="0" smtClean="0"/>
            <a:t>Письмо с УИН поступило, в ГИС ГМП начисление не найдено</a:t>
          </a:r>
          <a:endParaRPr lang="ru-RU" sz="2400" dirty="0"/>
        </a:p>
      </dgm:t>
    </dgm:pt>
    <dgm:pt modelId="{B1761FCA-48BA-4F42-8EFA-2BBE7BC10654}" type="parTrans" cxnId="{D1A518BD-9631-4065-93AB-15B3EF8A98D8}">
      <dgm:prSet/>
      <dgm:spPr/>
      <dgm:t>
        <a:bodyPr/>
        <a:lstStyle/>
        <a:p>
          <a:endParaRPr lang="ru-RU"/>
        </a:p>
      </dgm:t>
    </dgm:pt>
    <dgm:pt modelId="{031527AD-D385-4C4E-9155-0365B0E9501F}" type="sibTrans" cxnId="{D1A518BD-9631-4065-93AB-15B3EF8A98D8}">
      <dgm:prSet/>
      <dgm:spPr/>
      <dgm:t>
        <a:bodyPr/>
        <a:lstStyle/>
        <a:p>
          <a:endParaRPr lang="ru-RU"/>
        </a:p>
      </dgm:t>
    </dgm:pt>
    <dgm:pt modelId="{CB300141-8352-4AA4-9EE0-4734F7508087}">
      <dgm:prSet custT="1"/>
      <dgm:spPr/>
      <dgm:t>
        <a:bodyPr/>
        <a:lstStyle/>
        <a:p>
          <a:r>
            <a:rPr lang="ru-RU" sz="2400" i="1" dirty="0" smtClean="0">
              <a:solidFill>
                <a:schemeClr val="tx2"/>
              </a:solidFill>
            </a:rPr>
            <a:t>повторить поиск немного позже</a:t>
          </a:r>
          <a:endParaRPr lang="ru-RU" sz="2400" i="1" dirty="0">
            <a:solidFill>
              <a:schemeClr val="tx2"/>
            </a:solidFill>
          </a:endParaRPr>
        </a:p>
      </dgm:t>
    </dgm:pt>
    <dgm:pt modelId="{CC166E8D-5BD4-498D-96A6-CEB5E4FDE058}" type="parTrans" cxnId="{42114041-7DF5-444C-BF47-8E8CBD9E5D14}">
      <dgm:prSet/>
      <dgm:spPr/>
      <dgm:t>
        <a:bodyPr/>
        <a:lstStyle/>
        <a:p>
          <a:endParaRPr lang="ru-RU"/>
        </a:p>
      </dgm:t>
    </dgm:pt>
    <dgm:pt modelId="{73F98737-6B38-48AB-97E2-043D1997EC80}" type="sibTrans" cxnId="{42114041-7DF5-444C-BF47-8E8CBD9E5D14}">
      <dgm:prSet/>
      <dgm:spPr/>
      <dgm:t>
        <a:bodyPr/>
        <a:lstStyle/>
        <a:p>
          <a:endParaRPr lang="ru-RU"/>
        </a:p>
      </dgm:t>
    </dgm:pt>
    <dgm:pt modelId="{004C1210-C051-4F5C-AA4F-839883C0AA59}">
      <dgm:prSet phldrT="[Текст]" custT="1"/>
      <dgm:spPr/>
      <dgm:t>
        <a:bodyPr/>
        <a:lstStyle/>
        <a:p>
          <a:r>
            <a:rPr lang="ru-RU" sz="2400" i="1" dirty="0" smtClean="0">
              <a:solidFill>
                <a:schemeClr val="tx2"/>
              </a:solidFill>
            </a:rPr>
            <a:t>проверить был ли указан СНИЛС (для физического лица), ИНН (для юридического лица), КИО (для иностранного юридического лица) правообладателя (плательщика</a:t>
          </a:r>
          <a:endParaRPr lang="ru-RU" sz="2400" i="1" dirty="0">
            <a:solidFill>
              <a:schemeClr val="tx2"/>
            </a:solidFill>
          </a:endParaRPr>
        </a:p>
      </dgm:t>
    </dgm:pt>
    <dgm:pt modelId="{AA2FA150-B671-4A80-978E-E9DF18D7421F}" type="parTrans" cxnId="{80C88125-402F-40F2-81DC-5FD27536B0E7}">
      <dgm:prSet/>
      <dgm:spPr/>
      <dgm:t>
        <a:bodyPr/>
        <a:lstStyle/>
        <a:p>
          <a:endParaRPr lang="ru-RU"/>
        </a:p>
      </dgm:t>
    </dgm:pt>
    <dgm:pt modelId="{C7511E83-052B-4000-A6F6-382997C550DE}" type="sibTrans" cxnId="{80C88125-402F-40F2-81DC-5FD27536B0E7}">
      <dgm:prSet/>
      <dgm:spPr/>
      <dgm:t>
        <a:bodyPr/>
        <a:lstStyle/>
        <a:p>
          <a:endParaRPr lang="ru-RU"/>
        </a:p>
      </dgm:t>
    </dgm:pt>
    <dgm:pt modelId="{1E13170D-95A3-48D3-B2A6-2F5C965AFE3E}" type="pres">
      <dgm:prSet presAssocID="{73439C15-D728-459C-961A-3DC027A6DFB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74E706-14D8-4936-A5D5-0A7980812517}" type="pres">
      <dgm:prSet presAssocID="{752027CC-BD4B-4F9E-A235-22D5B84994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DC80E-F866-40C6-AA42-C53946C8E92E}" type="pres">
      <dgm:prSet presAssocID="{752027CC-BD4B-4F9E-A235-22D5B84994C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03E7EF-0004-4709-AA0C-0469BF9FEF14}" type="presOf" srcId="{752027CC-BD4B-4F9E-A235-22D5B84994C3}" destId="{B574E706-14D8-4936-A5D5-0A7980812517}" srcOrd="0" destOrd="0" presId="urn:microsoft.com/office/officeart/2005/8/layout/vList2"/>
    <dgm:cxn modelId="{42114041-7DF5-444C-BF47-8E8CBD9E5D14}" srcId="{752027CC-BD4B-4F9E-A235-22D5B84994C3}" destId="{CB300141-8352-4AA4-9EE0-4734F7508087}" srcOrd="1" destOrd="0" parTransId="{CC166E8D-5BD4-498D-96A6-CEB5E4FDE058}" sibTransId="{73F98737-6B38-48AB-97E2-043D1997EC80}"/>
    <dgm:cxn modelId="{80C88125-402F-40F2-81DC-5FD27536B0E7}" srcId="{752027CC-BD4B-4F9E-A235-22D5B84994C3}" destId="{004C1210-C051-4F5C-AA4F-839883C0AA59}" srcOrd="0" destOrd="0" parTransId="{AA2FA150-B671-4A80-978E-E9DF18D7421F}" sibTransId="{C7511E83-052B-4000-A6F6-382997C550DE}"/>
    <dgm:cxn modelId="{8AB3E7C9-EF64-4E58-9E38-D3FC0206311D}" type="presOf" srcId="{CB300141-8352-4AA4-9EE0-4734F7508087}" destId="{01EDC80E-F866-40C6-AA42-C53946C8E92E}" srcOrd="0" destOrd="1" presId="urn:microsoft.com/office/officeart/2005/8/layout/vList2"/>
    <dgm:cxn modelId="{D1A518BD-9631-4065-93AB-15B3EF8A98D8}" srcId="{73439C15-D728-459C-961A-3DC027A6DFB8}" destId="{752027CC-BD4B-4F9E-A235-22D5B84994C3}" srcOrd="0" destOrd="0" parTransId="{B1761FCA-48BA-4F42-8EFA-2BBE7BC10654}" sibTransId="{031527AD-D385-4C4E-9155-0365B0E9501F}"/>
    <dgm:cxn modelId="{D52BCB54-744B-4431-9DA0-0DB0694769EC}" type="presOf" srcId="{73439C15-D728-459C-961A-3DC027A6DFB8}" destId="{1E13170D-95A3-48D3-B2A6-2F5C965AFE3E}" srcOrd="0" destOrd="0" presId="urn:microsoft.com/office/officeart/2005/8/layout/vList2"/>
    <dgm:cxn modelId="{A0E1D014-D1B6-460D-B27D-156EDC19A138}" type="presOf" srcId="{004C1210-C051-4F5C-AA4F-839883C0AA59}" destId="{01EDC80E-F866-40C6-AA42-C53946C8E92E}" srcOrd="0" destOrd="0" presId="urn:microsoft.com/office/officeart/2005/8/layout/vList2"/>
    <dgm:cxn modelId="{25E90A5F-9390-4AB6-B7C1-443DF0D024B7}" type="presParOf" srcId="{1E13170D-95A3-48D3-B2A6-2F5C965AFE3E}" destId="{B574E706-14D8-4936-A5D5-0A7980812517}" srcOrd="0" destOrd="0" presId="urn:microsoft.com/office/officeart/2005/8/layout/vList2"/>
    <dgm:cxn modelId="{2FC543D4-F1C2-4B9B-9F49-E556672764C6}" type="presParOf" srcId="{1E13170D-95A3-48D3-B2A6-2F5C965AFE3E}" destId="{01EDC80E-F866-40C6-AA42-C53946C8E92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Заявление о возврате излишне уплаченной суммы государственной пошлины подается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плательщиком государственной пошлины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территориальное управление Росреестра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уполномоченное совершать юридически значимые действия, за которые уплачена государственная пошлина (ст. 333.40 НК), в том числе в случае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возврата документов без рассмотрения</a:t>
          </a: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E022E6D5-18F5-4C96-B97E-64A45B1A1B28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Не подлежит возврату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государственная пошлина, уплаченная за государственную регистрацию прав, ограничений (обременений) прав на недвижимое имущество, сделок с ним, в случае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отказа в государственной регистрации</a:t>
          </a:r>
          <a:endParaRPr lang="ru-RU" dirty="0"/>
        </a:p>
      </dgm:t>
    </dgm:pt>
    <dgm:pt modelId="{946202CD-C674-4EFB-905B-028C33EF9BB0}" type="parTrans" cxnId="{9D6CA9F4-B7C4-448F-A1BE-A7F2CAF6BA04}">
      <dgm:prSet/>
      <dgm:spPr/>
      <dgm:t>
        <a:bodyPr/>
        <a:lstStyle/>
        <a:p>
          <a:endParaRPr lang="ru-RU"/>
        </a:p>
      </dgm:t>
    </dgm:pt>
    <dgm:pt modelId="{0A33A170-F077-4FCB-BF63-CBBF3BECAA97}" type="sibTrans" cxnId="{9D6CA9F4-B7C4-448F-A1BE-A7F2CAF6BA04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 прекращении государственной регистрации права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, ограничения (обременения) права на недвижимое имущество, сделки с ним на основании соответствующих заявлений сторон договора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возвращается половина уплаченной государственной пошлины</a:t>
          </a:r>
        </a:p>
        <a:p>
          <a:pPr defTabSz="1733550">
            <a:spcBef>
              <a:spcPct val="0"/>
            </a:spcBef>
          </a:pPr>
          <a:endParaRPr lang="ru-RU" dirty="0"/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EB2E8ABA-6CE6-4C6A-86DF-3C9EF63F12A8}">
      <dgm:prSet phldrT="[Текст]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Информация по возврату госпошлины на сайте </a:t>
          </a:r>
          <a:r>
            <a:rPr lang="ru-RU" sz="1800" b="1" u="sng" dirty="0" err="1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Рорсеестра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: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800" b="1" u="sng" dirty="0" smtClean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marR="0" lvl="0" indent="0" algn="ctr" defTabSz="57785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https://rosreestr.ru/wps/portal/p/cc_ib_support/cc_ib_docs/cc_ib_order_return_payment_GKN</a:t>
          </a:r>
          <a:endParaRPr lang="ru-RU" dirty="0" smtClean="0"/>
        </a:p>
        <a:p>
          <a:pPr defTabSz="577850"/>
          <a:endParaRPr lang="ru-RU" dirty="0"/>
        </a:p>
      </dgm:t>
    </dgm:pt>
    <dgm:pt modelId="{5D7F8F6C-9012-45AD-BFB6-E4168940D267}" type="parTrans" cxnId="{A08B649C-7A86-46F5-B4C5-9B6E677EF7EB}">
      <dgm:prSet/>
      <dgm:spPr/>
      <dgm:t>
        <a:bodyPr/>
        <a:lstStyle/>
        <a:p>
          <a:endParaRPr lang="ru-RU"/>
        </a:p>
      </dgm:t>
    </dgm:pt>
    <dgm:pt modelId="{CB1382EE-7B0D-43FE-80B9-085F69D6900E}" type="sibTrans" cxnId="{A08B649C-7A86-46F5-B4C5-9B6E677EF7EB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4" custScaleY="141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4" custScaleY="1787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A484D4-EA57-4504-91A3-1A15B2CB5695}" type="pres">
      <dgm:prSet presAssocID="{40EAC35C-2415-44ED-A6BE-F448B8D823F2}" presName="spacer" presStyleCnt="0"/>
      <dgm:spPr/>
    </dgm:pt>
    <dgm:pt modelId="{58A33021-1ACE-4D7B-B2D5-EAFF5E759D4E}" type="pres">
      <dgm:prSet presAssocID="{E022E6D5-18F5-4C96-B97E-64A45B1A1B28}" presName="parentText" presStyleLbl="node1" presStyleIdx="2" presStyleCnt="4" custLinFactY="-75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F106A-5281-4C83-AFD8-C9D03645A264}" type="pres">
      <dgm:prSet presAssocID="{0A33A170-F077-4FCB-BF63-CBBF3BECAA97}" presName="spacer" presStyleCnt="0"/>
      <dgm:spPr/>
    </dgm:pt>
    <dgm:pt modelId="{7028D09B-C123-456B-AF9A-7380C48CFBB5}" type="pres">
      <dgm:prSet presAssocID="{EB2E8ABA-6CE6-4C6A-86DF-3C9EF63F12A8}" presName="parentText" presStyleLbl="node1" presStyleIdx="3" presStyleCnt="4" custScaleY="101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F3B91-B14E-4419-AAA4-6B4BE9487526}" type="presOf" srcId="{E022E6D5-18F5-4C96-B97E-64A45B1A1B28}" destId="{58A33021-1ACE-4D7B-B2D5-EAFF5E759D4E}" srcOrd="0" destOrd="0" presId="urn:microsoft.com/office/officeart/2005/8/layout/vList2"/>
    <dgm:cxn modelId="{EB54C7EA-EEA4-4631-B38B-CB6040ADE836}" type="presOf" srcId="{98D90D9B-9393-4788-B3DC-EEED5AC1FF2F}" destId="{C5828135-C0DE-41FF-8897-72E001868E0D}" srcOrd="0" destOrd="0" presId="urn:microsoft.com/office/officeart/2005/8/layout/vList2"/>
    <dgm:cxn modelId="{A08B649C-7A86-46F5-B4C5-9B6E677EF7EB}" srcId="{98D90D9B-9393-4788-B3DC-EEED5AC1FF2F}" destId="{EB2E8ABA-6CE6-4C6A-86DF-3C9EF63F12A8}" srcOrd="3" destOrd="0" parTransId="{5D7F8F6C-9012-45AD-BFB6-E4168940D267}" sibTransId="{CB1382EE-7B0D-43FE-80B9-085F69D6900E}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9D6CA9F4-B7C4-448F-A1BE-A7F2CAF6BA04}" srcId="{98D90D9B-9393-4788-B3DC-EEED5AC1FF2F}" destId="{E022E6D5-18F5-4C96-B97E-64A45B1A1B28}" srcOrd="2" destOrd="0" parTransId="{946202CD-C674-4EFB-905B-028C33EF9BB0}" sibTransId="{0A33A170-F077-4FCB-BF63-CBBF3BECAA97}"/>
    <dgm:cxn modelId="{5973788D-DE52-4734-BE34-BFAB47978E3A}" type="presOf" srcId="{EB2E8ABA-6CE6-4C6A-86DF-3C9EF63F12A8}" destId="{7028D09B-C123-456B-AF9A-7380C48CFBB5}" srcOrd="0" destOrd="0" presId="urn:microsoft.com/office/officeart/2005/8/layout/vList2"/>
    <dgm:cxn modelId="{F17DE16D-CF07-4701-BF54-29D96B3B114D}" type="presOf" srcId="{BFC30DE3-7FD0-4544-A4E5-9372FAACFE9E}" destId="{43A28186-31F2-4465-9097-B6C0B8130632}" srcOrd="0" destOrd="0" presId="urn:microsoft.com/office/officeart/2005/8/layout/vList2"/>
    <dgm:cxn modelId="{A7FD3966-B1E0-41C4-8DA4-3A98E1DEA46D}" type="presOf" srcId="{3ABBD09D-D9E8-4212-9403-22E5EC7434BA}" destId="{4264A8D3-E6E8-42D9-87D2-A48A76E3FC66}" srcOrd="0" destOrd="0" presId="urn:microsoft.com/office/officeart/2005/8/layout/vList2"/>
    <dgm:cxn modelId="{152C9A39-9377-43B6-852F-685D8352F417}" type="presParOf" srcId="{C5828135-C0DE-41FF-8897-72E001868E0D}" destId="{43A28186-31F2-4465-9097-B6C0B8130632}" srcOrd="0" destOrd="0" presId="urn:microsoft.com/office/officeart/2005/8/layout/vList2"/>
    <dgm:cxn modelId="{596C255A-EA03-48B9-89A1-164C8A73A4A8}" type="presParOf" srcId="{C5828135-C0DE-41FF-8897-72E001868E0D}" destId="{ED0716B6-4952-47E8-B14F-5C39ED5C93DE}" srcOrd="1" destOrd="0" presId="urn:microsoft.com/office/officeart/2005/8/layout/vList2"/>
    <dgm:cxn modelId="{252529CB-2B5C-4889-BD11-B2CAB8658BC0}" type="presParOf" srcId="{C5828135-C0DE-41FF-8897-72E001868E0D}" destId="{4264A8D3-E6E8-42D9-87D2-A48A76E3FC66}" srcOrd="2" destOrd="0" presId="urn:microsoft.com/office/officeart/2005/8/layout/vList2"/>
    <dgm:cxn modelId="{D48FCE8E-2FE1-4D82-90E5-8B43013268B4}" type="presParOf" srcId="{C5828135-C0DE-41FF-8897-72E001868E0D}" destId="{43A484D4-EA57-4504-91A3-1A15B2CB5695}" srcOrd="3" destOrd="0" presId="urn:microsoft.com/office/officeart/2005/8/layout/vList2"/>
    <dgm:cxn modelId="{81C19748-C452-413D-87D2-8FFC8E471BFB}" type="presParOf" srcId="{C5828135-C0DE-41FF-8897-72E001868E0D}" destId="{58A33021-1ACE-4D7B-B2D5-EAFF5E759D4E}" srcOrd="4" destOrd="0" presId="urn:microsoft.com/office/officeart/2005/8/layout/vList2"/>
    <dgm:cxn modelId="{EB67F190-D8A7-4E73-8C0F-AE027AFC1851}" type="presParOf" srcId="{C5828135-C0DE-41FF-8897-72E001868E0D}" destId="{A7CF106A-5281-4C83-AFD8-C9D03645A264}" srcOrd="5" destOrd="0" presId="urn:microsoft.com/office/officeart/2005/8/layout/vList2"/>
    <dgm:cxn modelId="{ADC55072-C3EE-452B-89BC-904CAC2568E0}" type="presParOf" srcId="{C5828135-C0DE-41FF-8897-72E001868E0D}" destId="{7028D09B-C123-456B-AF9A-7380C48CFBB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8D90D9B-9393-4788-B3DC-EEED5AC1FF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C30DE3-7FD0-4544-A4E5-9372FAACFE9E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Коэффициента 0,7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случае подачи заявления физическим лицом о совершении юридически значимых действий и уплаты соответствующей государственной пошлины с использованием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единого портала государственных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услуг,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региональных порталов государственных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 муниципальных услуг и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иных порталов, интегрированных с единой системой идентификации и аутентификации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(пункт 4 статьи 333.35 НК с 01.01.2019 признается утратившим силу)</a:t>
          </a:r>
          <a:endParaRPr lang="ru-RU" dirty="0">
            <a:solidFill>
              <a:schemeClr val="bg1"/>
            </a:solidFill>
          </a:endParaRPr>
        </a:p>
      </dgm:t>
    </dgm:pt>
    <dgm:pt modelId="{3F4BFFDE-9416-4F50-AD01-6EC14DA292D8}" type="parTrans" cxnId="{B5F9B7BD-FCB8-4200-A6A0-79F0FFAAA9E3}">
      <dgm:prSet/>
      <dgm:spPr/>
      <dgm:t>
        <a:bodyPr/>
        <a:lstStyle/>
        <a:p>
          <a:endParaRPr lang="ru-RU"/>
        </a:p>
      </dgm:t>
    </dgm:pt>
    <dgm:pt modelId="{151C596B-B5D7-497A-8002-D126368C3A91}" type="sibTrans" cxnId="{B5F9B7BD-FCB8-4200-A6A0-79F0FFAAA9E3}">
      <dgm:prSet/>
      <dgm:spPr/>
      <dgm:t>
        <a:bodyPr/>
        <a:lstStyle/>
        <a:p>
          <a:endParaRPr lang="ru-RU"/>
        </a:p>
      </dgm:t>
    </dgm:pt>
    <dgm:pt modelId="{3ABBD09D-D9E8-4212-9403-22E5EC7434BA}">
      <dgm:prSet phldrT="[Текст]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От уплаты государственной пошлины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за государственную регистрацию права, сделок (кроме ограничений) освобождаются физические лица,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признаваемые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малоимущими </a:t>
          </a:r>
          <a:r>
            <a:rPr lang="ru-RU" sz="18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в соответствии с Жилищным кодексом Российской Федерации </a:t>
          </a:r>
          <a:r>
            <a:rPr lang="ru-RU" sz="1800" b="1" u="sng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(подпункт 15 пункта 1 статьи 333.35 НК)</a:t>
          </a:r>
          <a:endParaRPr lang="ru-RU" dirty="0">
            <a:solidFill>
              <a:schemeClr val="bg1"/>
            </a:solidFill>
          </a:endParaRPr>
        </a:p>
      </dgm:t>
    </dgm:pt>
    <dgm:pt modelId="{448B6191-C70A-4499-8C0D-08E48FE9FA72}" type="parTrans" cxnId="{12FEE4DA-78EB-46F5-8D9B-69899E57BA05}">
      <dgm:prSet/>
      <dgm:spPr/>
      <dgm:t>
        <a:bodyPr/>
        <a:lstStyle/>
        <a:p>
          <a:endParaRPr lang="ru-RU"/>
        </a:p>
      </dgm:t>
    </dgm:pt>
    <dgm:pt modelId="{40EAC35C-2415-44ED-A6BE-F448B8D823F2}" type="sibTrans" cxnId="{12FEE4DA-78EB-46F5-8D9B-69899E57BA05}">
      <dgm:prSet/>
      <dgm:spPr/>
      <dgm:t>
        <a:bodyPr/>
        <a:lstStyle/>
        <a:p>
          <a:endParaRPr lang="ru-RU"/>
        </a:p>
      </dgm:t>
    </dgm:pt>
    <dgm:pt modelId="{C5828135-C0DE-41FF-8897-72E001868E0D}" type="pres">
      <dgm:prSet presAssocID="{98D90D9B-9393-4788-B3DC-EEED5AC1FF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A28186-31F2-4465-9097-B6C0B8130632}" type="pres">
      <dgm:prSet presAssocID="{BFC30DE3-7FD0-4544-A4E5-9372FAACFE9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0716B6-4952-47E8-B14F-5C39ED5C93DE}" type="pres">
      <dgm:prSet presAssocID="{151C596B-B5D7-497A-8002-D126368C3A91}" presName="spacer" presStyleCnt="0"/>
      <dgm:spPr/>
    </dgm:pt>
    <dgm:pt modelId="{4264A8D3-E6E8-42D9-87D2-A48A76E3FC66}" type="pres">
      <dgm:prSet presAssocID="{3ABBD09D-D9E8-4212-9403-22E5EC7434B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7F511-8000-4F22-80D2-6052245EB684}" type="presOf" srcId="{98D90D9B-9393-4788-B3DC-EEED5AC1FF2F}" destId="{C5828135-C0DE-41FF-8897-72E001868E0D}" srcOrd="0" destOrd="0" presId="urn:microsoft.com/office/officeart/2005/8/layout/vList2"/>
    <dgm:cxn modelId="{B6B04B70-E835-4196-AAFF-E1ADD092E173}" type="presOf" srcId="{BFC30DE3-7FD0-4544-A4E5-9372FAACFE9E}" destId="{43A28186-31F2-4465-9097-B6C0B8130632}" srcOrd="0" destOrd="0" presId="urn:microsoft.com/office/officeart/2005/8/layout/vList2"/>
    <dgm:cxn modelId="{12FEE4DA-78EB-46F5-8D9B-69899E57BA05}" srcId="{98D90D9B-9393-4788-B3DC-EEED5AC1FF2F}" destId="{3ABBD09D-D9E8-4212-9403-22E5EC7434BA}" srcOrd="1" destOrd="0" parTransId="{448B6191-C70A-4499-8C0D-08E48FE9FA72}" sibTransId="{40EAC35C-2415-44ED-A6BE-F448B8D823F2}"/>
    <dgm:cxn modelId="{B5F9B7BD-FCB8-4200-A6A0-79F0FFAAA9E3}" srcId="{98D90D9B-9393-4788-B3DC-EEED5AC1FF2F}" destId="{BFC30DE3-7FD0-4544-A4E5-9372FAACFE9E}" srcOrd="0" destOrd="0" parTransId="{3F4BFFDE-9416-4F50-AD01-6EC14DA292D8}" sibTransId="{151C596B-B5D7-497A-8002-D126368C3A91}"/>
    <dgm:cxn modelId="{64DD1F98-43C8-4E81-B119-E4378DA63C8E}" type="presOf" srcId="{3ABBD09D-D9E8-4212-9403-22E5EC7434BA}" destId="{4264A8D3-E6E8-42D9-87D2-A48A76E3FC66}" srcOrd="0" destOrd="0" presId="urn:microsoft.com/office/officeart/2005/8/layout/vList2"/>
    <dgm:cxn modelId="{723E5B79-C2BC-4DEF-B654-4EE65926D82E}" type="presParOf" srcId="{C5828135-C0DE-41FF-8897-72E001868E0D}" destId="{43A28186-31F2-4465-9097-B6C0B8130632}" srcOrd="0" destOrd="0" presId="urn:microsoft.com/office/officeart/2005/8/layout/vList2"/>
    <dgm:cxn modelId="{4BF9A3A4-79F9-417F-948C-DFBDA4C80DF1}" type="presParOf" srcId="{C5828135-C0DE-41FF-8897-72E001868E0D}" destId="{ED0716B6-4952-47E8-B14F-5C39ED5C93DE}" srcOrd="1" destOrd="0" presId="urn:microsoft.com/office/officeart/2005/8/layout/vList2"/>
    <dgm:cxn modelId="{69D6CD2A-C04E-469B-8D00-888A6C65A7BC}" type="presParOf" srcId="{C5828135-C0DE-41FF-8897-72E001868E0D}" destId="{4264A8D3-E6E8-42D9-87D2-A48A76E3FC6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ADC75F21-1AB0-4CA2-A21F-C80491A88571}" type="presOf" srcId="{FCE90417-5CCE-4D7C-8C65-2A701AED2F98}" destId="{CE81D4A2-466E-4A3D-AA89-DB8B1ECA329B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D1FA7B-0C12-455F-A864-976015FCFA5A}">
      <dgm:prSet custT="1"/>
      <dgm:spPr/>
      <dgm:t>
        <a:bodyPr/>
        <a:lstStyle/>
        <a:p>
          <a:pPr rtl="0"/>
          <a:r>
            <a:rPr lang="ru-RU" sz="1800" i="1" dirty="0" smtClean="0"/>
            <a:t>Специальная регистрационная надпись на документе, </a:t>
          </a:r>
        </a:p>
        <a:p>
          <a:r>
            <a:rPr lang="ru-RU" sz="1800" i="1" dirty="0" smtClean="0"/>
            <a:t>выражающем содержание сделки</a:t>
          </a:r>
          <a:endParaRPr lang="ru-RU" sz="1800" dirty="0"/>
        </a:p>
      </dgm:t>
    </dgm:pt>
    <dgm:pt modelId="{DE900F83-76FF-4724-9EF6-2B2B9427E162}" type="parTrans" cxnId="{DEAB574E-5515-49E2-932F-D48515D91242}">
      <dgm:prSet/>
      <dgm:spPr/>
      <dgm:t>
        <a:bodyPr/>
        <a:lstStyle/>
        <a:p>
          <a:endParaRPr lang="ru-RU"/>
        </a:p>
      </dgm:t>
    </dgm:pt>
    <dgm:pt modelId="{15DA7D7E-193B-4F60-A2EE-D1630B91E07A}" type="sibTrans" cxnId="{DEAB574E-5515-49E2-932F-D48515D91242}">
      <dgm:prSet/>
      <dgm:spPr/>
      <dgm:t>
        <a:bodyPr/>
        <a:lstStyle/>
        <a:p>
          <a:endParaRPr lang="ru-RU"/>
        </a:p>
      </dgm:t>
    </dgm:pt>
    <dgm:pt modelId="{F03CC35F-3884-43C2-9380-86BE63491CCA}">
      <dgm:prSet custT="1"/>
      <dgm:spPr/>
      <dgm:t>
        <a:bodyPr/>
        <a:lstStyle/>
        <a:p>
          <a:pPr rtl="0"/>
          <a:r>
            <a:rPr lang="ru-RU" sz="1800" i="1" dirty="0" smtClean="0"/>
            <a:t>Обеспечение уведомления заявителя в соответствии с требованиями НПА</a:t>
          </a:r>
        </a:p>
        <a:p>
          <a:pPr algn="just" rtl="0"/>
          <a:endParaRPr lang="ru-RU" sz="1500" dirty="0"/>
        </a:p>
      </dgm:t>
    </dgm:pt>
    <dgm:pt modelId="{A73160D3-578D-4F01-81A6-07E95008740C}" type="parTrans" cxnId="{70F8C482-EED3-4C27-AC18-30773467306B}">
      <dgm:prSet/>
      <dgm:spPr/>
      <dgm:t>
        <a:bodyPr/>
        <a:lstStyle/>
        <a:p>
          <a:endParaRPr lang="ru-RU"/>
        </a:p>
      </dgm:t>
    </dgm:pt>
    <dgm:pt modelId="{BA7D9975-F766-4FC1-8B61-166DBB24B974}" type="sibTrans" cxnId="{70F8C482-EED3-4C27-AC18-30773467306B}">
      <dgm:prSet/>
      <dgm:spPr/>
      <dgm:t>
        <a:bodyPr/>
        <a:lstStyle/>
        <a:p>
          <a:endParaRPr lang="ru-RU"/>
        </a:p>
      </dgm:t>
    </dgm:pt>
    <dgm:pt modelId="{504F9353-25C0-475F-8DF2-A821D7128E1A}">
      <dgm:prSet custT="1"/>
      <dgm:spPr/>
      <dgm:t>
        <a:bodyPr/>
        <a:lstStyle/>
        <a:p>
          <a:pPr rtl="0"/>
          <a:r>
            <a:rPr lang="ru-RU" sz="1800" b="0" i="1" dirty="0" smtClean="0"/>
            <a:t>Некорректный расчет госпошлины при приеме заявления на регистрацию права общей долевой собственности</a:t>
          </a:r>
        </a:p>
        <a:p>
          <a:pPr algn="just" rtl="0"/>
          <a:endParaRPr lang="ru-RU" sz="1500" b="0" dirty="0"/>
        </a:p>
      </dgm:t>
    </dgm:pt>
    <dgm:pt modelId="{DF978089-E1D0-448F-877B-7B2DAFAE600E}" type="parTrans" cxnId="{09A3EF5B-F27C-4CFF-9FDE-A2D7C1A59BC9}">
      <dgm:prSet/>
      <dgm:spPr/>
      <dgm:t>
        <a:bodyPr/>
        <a:lstStyle/>
        <a:p>
          <a:endParaRPr lang="ru-RU"/>
        </a:p>
      </dgm:t>
    </dgm:pt>
    <dgm:pt modelId="{2EF6576B-89B1-4071-AF42-E3DA16A09CF5}" type="sibTrans" cxnId="{09A3EF5B-F27C-4CFF-9FDE-A2D7C1A59BC9}">
      <dgm:prSet/>
      <dgm:spPr/>
      <dgm:t>
        <a:bodyPr/>
        <a:lstStyle/>
        <a:p>
          <a:endParaRPr lang="ru-RU"/>
        </a:p>
      </dgm:t>
    </dgm:pt>
    <dgm:pt modelId="{F859361A-6978-469F-92BF-34A7B474A0B7}" type="pres">
      <dgm:prSet presAssocID="{30ECA84E-0B47-46D0-93DF-4EF127DDE87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C0B0E84-342E-450A-8AD7-549F331325DB}" type="pres">
      <dgm:prSet presAssocID="{30ECA84E-0B47-46D0-93DF-4EF127DDE878}" presName="Name1" presStyleCnt="0"/>
      <dgm:spPr/>
    </dgm:pt>
    <dgm:pt modelId="{6D044C83-4891-4607-A9FF-75CDC5923C7D}" type="pres">
      <dgm:prSet presAssocID="{30ECA84E-0B47-46D0-93DF-4EF127DDE878}" presName="cycle" presStyleCnt="0"/>
      <dgm:spPr/>
    </dgm:pt>
    <dgm:pt modelId="{E1AB06D0-BDD1-4527-AE52-B5ABC0678D70}" type="pres">
      <dgm:prSet presAssocID="{30ECA84E-0B47-46D0-93DF-4EF127DDE878}" presName="srcNode" presStyleLbl="node1" presStyleIdx="0" presStyleCnt="3"/>
      <dgm:spPr/>
    </dgm:pt>
    <dgm:pt modelId="{B1E0945F-FB82-4D43-A6BC-8D2B14D31711}" type="pres">
      <dgm:prSet presAssocID="{30ECA84E-0B47-46D0-93DF-4EF127DDE878}" presName="conn" presStyleLbl="parChTrans1D2" presStyleIdx="0" presStyleCnt="1"/>
      <dgm:spPr/>
      <dgm:t>
        <a:bodyPr/>
        <a:lstStyle/>
        <a:p>
          <a:endParaRPr lang="ru-RU"/>
        </a:p>
      </dgm:t>
    </dgm:pt>
    <dgm:pt modelId="{E8F7CBFF-8F70-4DA2-AF8F-CAB08B846010}" type="pres">
      <dgm:prSet presAssocID="{30ECA84E-0B47-46D0-93DF-4EF127DDE878}" presName="extraNode" presStyleLbl="node1" presStyleIdx="0" presStyleCnt="3"/>
      <dgm:spPr/>
    </dgm:pt>
    <dgm:pt modelId="{861FEC52-4910-451B-9135-61A1DF180A94}" type="pres">
      <dgm:prSet presAssocID="{30ECA84E-0B47-46D0-93DF-4EF127DDE878}" presName="dstNode" presStyleLbl="node1" presStyleIdx="0" presStyleCnt="3"/>
      <dgm:spPr/>
    </dgm:pt>
    <dgm:pt modelId="{27BFAC16-665D-4151-B12D-7FE11BA10088}" type="pres">
      <dgm:prSet presAssocID="{1FD1FA7B-0C12-455F-A864-976015FCFA5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6C48B5-9EAC-496B-B118-EEC3B10A8A8D}" type="pres">
      <dgm:prSet presAssocID="{1FD1FA7B-0C12-455F-A864-976015FCFA5A}" presName="accent_1" presStyleCnt="0"/>
      <dgm:spPr/>
    </dgm:pt>
    <dgm:pt modelId="{53783F40-9725-410B-95DE-71E7FA21CBDB}" type="pres">
      <dgm:prSet presAssocID="{1FD1FA7B-0C12-455F-A864-976015FCFA5A}" presName="accentRepeatNode" presStyleLbl="solidFgAcc1" presStyleIdx="0" presStyleCnt="3"/>
      <dgm:spPr/>
    </dgm:pt>
    <dgm:pt modelId="{793AFD95-26F7-4E4E-BD3D-AF2D90B01452}" type="pres">
      <dgm:prSet presAssocID="{F03CC35F-3884-43C2-9380-86BE63491CCA}" presName="text_2" presStyleLbl="node1" presStyleIdx="1" presStyleCnt="3" custLinFactNeighborX="-1156" custLinFactNeighborY="-2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5CAE6-DC82-47E5-92F4-67988A6C7060}" type="pres">
      <dgm:prSet presAssocID="{F03CC35F-3884-43C2-9380-86BE63491CCA}" presName="accent_2" presStyleCnt="0"/>
      <dgm:spPr/>
    </dgm:pt>
    <dgm:pt modelId="{59C81144-4FA2-41D4-912D-C8C846F829FC}" type="pres">
      <dgm:prSet presAssocID="{F03CC35F-3884-43C2-9380-86BE63491CCA}" presName="accentRepeatNode" presStyleLbl="solidFgAcc1" presStyleIdx="1" presStyleCnt="3"/>
      <dgm:spPr/>
    </dgm:pt>
    <dgm:pt modelId="{F0018DD3-D017-4054-8079-F453350BD10C}" type="pres">
      <dgm:prSet presAssocID="{504F9353-25C0-475F-8DF2-A821D7128E1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C4D0F-A1B5-4744-A0A5-DCCF94B10833}" type="pres">
      <dgm:prSet presAssocID="{504F9353-25C0-475F-8DF2-A821D7128E1A}" presName="accent_3" presStyleCnt="0"/>
      <dgm:spPr/>
    </dgm:pt>
    <dgm:pt modelId="{4EDBFE82-1B84-4661-A618-76D7DA1FB4D3}" type="pres">
      <dgm:prSet presAssocID="{504F9353-25C0-475F-8DF2-A821D7128E1A}" presName="accentRepeatNode" presStyleLbl="solidFgAcc1" presStyleIdx="2" presStyleCnt="3"/>
      <dgm:spPr/>
    </dgm:pt>
  </dgm:ptLst>
  <dgm:cxnLst>
    <dgm:cxn modelId="{ACB6B443-69C3-4EFE-97E0-DFAD09D8A3A3}" type="presOf" srcId="{1FD1FA7B-0C12-455F-A864-976015FCFA5A}" destId="{27BFAC16-665D-4151-B12D-7FE11BA10088}" srcOrd="0" destOrd="0" presId="urn:microsoft.com/office/officeart/2008/layout/VerticalCurvedList"/>
    <dgm:cxn modelId="{70F8C482-EED3-4C27-AC18-30773467306B}" srcId="{30ECA84E-0B47-46D0-93DF-4EF127DDE878}" destId="{F03CC35F-3884-43C2-9380-86BE63491CCA}" srcOrd="1" destOrd="0" parTransId="{A73160D3-578D-4F01-81A6-07E95008740C}" sibTransId="{BA7D9975-F766-4FC1-8B61-166DBB24B974}"/>
    <dgm:cxn modelId="{6A9915F2-DE15-4CEE-A6B4-13A4D53BD353}" type="presOf" srcId="{F03CC35F-3884-43C2-9380-86BE63491CCA}" destId="{793AFD95-26F7-4E4E-BD3D-AF2D90B01452}" srcOrd="0" destOrd="0" presId="urn:microsoft.com/office/officeart/2008/layout/VerticalCurvedList"/>
    <dgm:cxn modelId="{DEAB574E-5515-49E2-932F-D48515D91242}" srcId="{30ECA84E-0B47-46D0-93DF-4EF127DDE878}" destId="{1FD1FA7B-0C12-455F-A864-976015FCFA5A}" srcOrd="0" destOrd="0" parTransId="{DE900F83-76FF-4724-9EF6-2B2B9427E162}" sibTransId="{15DA7D7E-193B-4F60-A2EE-D1630B91E07A}"/>
    <dgm:cxn modelId="{09F4E502-662A-4E69-8551-37F667DBA482}" type="presOf" srcId="{15DA7D7E-193B-4F60-A2EE-D1630B91E07A}" destId="{B1E0945F-FB82-4D43-A6BC-8D2B14D31711}" srcOrd="0" destOrd="0" presId="urn:microsoft.com/office/officeart/2008/layout/VerticalCurvedList"/>
    <dgm:cxn modelId="{19C11C68-2B16-497B-92A9-992C9433B79C}" type="presOf" srcId="{30ECA84E-0B47-46D0-93DF-4EF127DDE878}" destId="{F859361A-6978-469F-92BF-34A7B474A0B7}" srcOrd="0" destOrd="0" presId="urn:microsoft.com/office/officeart/2008/layout/VerticalCurvedList"/>
    <dgm:cxn modelId="{09A3EF5B-F27C-4CFF-9FDE-A2D7C1A59BC9}" srcId="{30ECA84E-0B47-46D0-93DF-4EF127DDE878}" destId="{504F9353-25C0-475F-8DF2-A821D7128E1A}" srcOrd="2" destOrd="0" parTransId="{DF978089-E1D0-448F-877B-7B2DAFAE600E}" sibTransId="{2EF6576B-89B1-4071-AF42-E3DA16A09CF5}"/>
    <dgm:cxn modelId="{A30DA43A-83F6-4E90-90D9-AA05848E04A1}" type="presOf" srcId="{504F9353-25C0-475F-8DF2-A821D7128E1A}" destId="{F0018DD3-D017-4054-8079-F453350BD10C}" srcOrd="0" destOrd="0" presId="urn:microsoft.com/office/officeart/2008/layout/VerticalCurvedList"/>
    <dgm:cxn modelId="{86B44D55-6D7A-43FB-8AA8-39F6F474DC29}" type="presParOf" srcId="{F859361A-6978-469F-92BF-34A7B474A0B7}" destId="{8C0B0E84-342E-450A-8AD7-549F331325DB}" srcOrd="0" destOrd="0" presId="urn:microsoft.com/office/officeart/2008/layout/VerticalCurvedList"/>
    <dgm:cxn modelId="{95A62D89-690D-4C38-B433-C9B5633D1E95}" type="presParOf" srcId="{8C0B0E84-342E-450A-8AD7-549F331325DB}" destId="{6D044C83-4891-4607-A9FF-75CDC5923C7D}" srcOrd="0" destOrd="0" presId="urn:microsoft.com/office/officeart/2008/layout/VerticalCurvedList"/>
    <dgm:cxn modelId="{843081C2-42A3-43C7-9861-BAC63A224F96}" type="presParOf" srcId="{6D044C83-4891-4607-A9FF-75CDC5923C7D}" destId="{E1AB06D0-BDD1-4527-AE52-B5ABC0678D70}" srcOrd="0" destOrd="0" presId="urn:microsoft.com/office/officeart/2008/layout/VerticalCurvedList"/>
    <dgm:cxn modelId="{27ACC744-FCA1-4607-B14F-C29CAEB7FAF7}" type="presParOf" srcId="{6D044C83-4891-4607-A9FF-75CDC5923C7D}" destId="{B1E0945F-FB82-4D43-A6BC-8D2B14D31711}" srcOrd="1" destOrd="0" presId="urn:microsoft.com/office/officeart/2008/layout/VerticalCurvedList"/>
    <dgm:cxn modelId="{A54484DA-B90F-4DC9-809E-1476FF3D5EC4}" type="presParOf" srcId="{6D044C83-4891-4607-A9FF-75CDC5923C7D}" destId="{E8F7CBFF-8F70-4DA2-AF8F-CAB08B846010}" srcOrd="2" destOrd="0" presId="urn:microsoft.com/office/officeart/2008/layout/VerticalCurvedList"/>
    <dgm:cxn modelId="{1E5B7522-83B4-452E-9C67-711A7FA086E7}" type="presParOf" srcId="{6D044C83-4891-4607-A9FF-75CDC5923C7D}" destId="{861FEC52-4910-451B-9135-61A1DF180A94}" srcOrd="3" destOrd="0" presId="urn:microsoft.com/office/officeart/2008/layout/VerticalCurvedList"/>
    <dgm:cxn modelId="{1C066A49-CDF5-43CD-8F22-F3EC18D4F4F6}" type="presParOf" srcId="{8C0B0E84-342E-450A-8AD7-549F331325DB}" destId="{27BFAC16-665D-4151-B12D-7FE11BA10088}" srcOrd="1" destOrd="0" presId="urn:microsoft.com/office/officeart/2008/layout/VerticalCurvedList"/>
    <dgm:cxn modelId="{D07C000D-81A6-4E88-90AD-1458BD297919}" type="presParOf" srcId="{8C0B0E84-342E-450A-8AD7-549F331325DB}" destId="{F56C48B5-9EAC-496B-B118-EEC3B10A8A8D}" srcOrd="2" destOrd="0" presId="urn:microsoft.com/office/officeart/2008/layout/VerticalCurvedList"/>
    <dgm:cxn modelId="{16CA43AF-87D6-4021-9830-8FA544E5783A}" type="presParOf" srcId="{F56C48B5-9EAC-496B-B118-EEC3B10A8A8D}" destId="{53783F40-9725-410B-95DE-71E7FA21CBDB}" srcOrd="0" destOrd="0" presId="urn:microsoft.com/office/officeart/2008/layout/VerticalCurvedList"/>
    <dgm:cxn modelId="{0BAB9CCC-7606-4B1F-868C-0C16B271A55C}" type="presParOf" srcId="{8C0B0E84-342E-450A-8AD7-549F331325DB}" destId="{793AFD95-26F7-4E4E-BD3D-AF2D90B01452}" srcOrd="3" destOrd="0" presId="urn:microsoft.com/office/officeart/2008/layout/VerticalCurvedList"/>
    <dgm:cxn modelId="{12EE72DA-5C51-4A1F-9C7A-305A4FC1BA8C}" type="presParOf" srcId="{8C0B0E84-342E-450A-8AD7-549F331325DB}" destId="{D8C5CAE6-DC82-47E5-92F4-67988A6C7060}" srcOrd="4" destOrd="0" presId="urn:microsoft.com/office/officeart/2008/layout/VerticalCurvedList"/>
    <dgm:cxn modelId="{675D42ED-2F06-44B7-AF42-946FED1E65C1}" type="presParOf" srcId="{D8C5CAE6-DC82-47E5-92F4-67988A6C7060}" destId="{59C81144-4FA2-41D4-912D-C8C846F829FC}" srcOrd="0" destOrd="0" presId="urn:microsoft.com/office/officeart/2008/layout/VerticalCurvedList"/>
    <dgm:cxn modelId="{BDF62061-160C-4599-AEAB-50C6E798FC8E}" type="presParOf" srcId="{8C0B0E84-342E-450A-8AD7-549F331325DB}" destId="{F0018DD3-D017-4054-8079-F453350BD10C}" srcOrd="5" destOrd="0" presId="urn:microsoft.com/office/officeart/2008/layout/VerticalCurvedList"/>
    <dgm:cxn modelId="{B030D0D2-841F-40E7-B21F-D9B11FDEE38B}" type="presParOf" srcId="{8C0B0E84-342E-450A-8AD7-549F331325DB}" destId="{B9CC4D0F-A1B5-4744-A0A5-DCCF94B10833}" srcOrd="6" destOrd="0" presId="urn:microsoft.com/office/officeart/2008/layout/VerticalCurvedList"/>
    <dgm:cxn modelId="{72008EC4-8431-463D-B7A3-3C27F0B577F3}" type="presParOf" srcId="{B9CC4D0F-A1B5-4744-A0A5-DCCF94B10833}" destId="{4EDBFE82-1B84-4661-A618-76D7DA1FB4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CC5FFB-FCE6-45BA-BD82-493F7D965A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550DED-4EBA-4D35-B7A1-B997B4387B5B}">
      <dgm:prSet phldrT="[Текст]"/>
      <dgm:spPr/>
      <dgm:t>
        <a:bodyPr/>
        <a:lstStyle/>
        <a:p>
          <a:r>
            <a:rPr lang="ru-RU" i="1" dirty="0" smtClean="0"/>
            <a:t>об объекте</a:t>
          </a:r>
          <a:endParaRPr lang="ru-RU" dirty="0"/>
        </a:p>
      </dgm:t>
    </dgm:pt>
    <dgm:pt modelId="{01601D21-C47F-4E77-BD9D-F0D5098FAE6F}" type="parTrans" cxnId="{A2281973-30C1-406F-98B7-C36671FCAC87}">
      <dgm:prSet/>
      <dgm:spPr/>
      <dgm:t>
        <a:bodyPr/>
        <a:lstStyle/>
        <a:p>
          <a:endParaRPr lang="ru-RU"/>
        </a:p>
      </dgm:t>
    </dgm:pt>
    <dgm:pt modelId="{B2957B54-F4DF-4CAF-B653-ED2ACF89F36C}" type="sibTrans" cxnId="{A2281973-30C1-406F-98B7-C36671FCAC87}">
      <dgm:prSet/>
      <dgm:spPr/>
      <dgm:t>
        <a:bodyPr/>
        <a:lstStyle/>
        <a:p>
          <a:endParaRPr lang="ru-RU"/>
        </a:p>
      </dgm:t>
    </dgm:pt>
    <dgm:pt modelId="{C44D9BC6-A9AB-42F5-A071-2C2CF21A3517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2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D8CFEAFC-230D-4527-84FF-EC965FAAFC6B}" type="parTrans" cxnId="{7497FFD4-5A84-45EA-B8A2-BE9FB09704CE}">
      <dgm:prSet/>
      <dgm:spPr/>
      <dgm:t>
        <a:bodyPr/>
        <a:lstStyle/>
        <a:p>
          <a:endParaRPr lang="ru-RU"/>
        </a:p>
      </dgm:t>
    </dgm:pt>
    <dgm:pt modelId="{EA365DA9-78C4-4F78-A432-1C6894432480}" type="sibTrans" cxnId="{7497FFD4-5A84-45EA-B8A2-BE9FB09704CE}">
      <dgm:prSet/>
      <dgm:spPr/>
      <dgm:t>
        <a:bodyPr/>
        <a:lstStyle/>
        <a:p>
          <a:endParaRPr lang="ru-RU"/>
        </a:p>
      </dgm:t>
    </dgm:pt>
    <dgm:pt modelId="{50E3ED22-54C0-4308-BBAD-E111FC241BDF}">
      <dgm:prSet phldrT="[Текст]"/>
      <dgm:spPr/>
      <dgm:t>
        <a:bodyPr/>
        <a:lstStyle/>
        <a:p>
          <a:r>
            <a:rPr lang="ru-RU" i="1" dirty="0" smtClean="0"/>
            <a:t>о кадастровой стоимости</a:t>
          </a:r>
          <a:endParaRPr lang="ru-RU" dirty="0"/>
        </a:p>
      </dgm:t>
    </dgm:pt>
    <dgm:pt modelId="{A55E4931-E0F3-455F-87BD-49D15C4A5856}" type="parTrans" cxnId="{17B22C3B-DF41-4BCD-9515-833321976180}">
      <dgm:prSet/>
      <dgm:spPr/>
      <dgm:t>
        <a:bodyPr/>
        <a:lstStyle/>
        <a:p>
          <a:endParaRPr lang="ru-RU"/>
        </a:p>
      </dgm:t>
    </dgm:pt>
    <dgm:pt modelId="{E2C1A0AC-C98F-407A-ACDC-6DA8B9D1B6DF}" type="sibTrans" cxnId="{17B22C3B-DF41-4BCD-9515-833321976180}">
      <dgm:prSet/>
      <dgm:spPr/>
      <dgm:t>
        <a:bodyPr/>
        <a:lstStyle/>
        <a:p>
          <a:endParaRPr lang="ru-RU"/>
        </a:p>
      </dgm:t>
    </dgm:pt>
    <dgm:pt modelId="{9782A9C9-03AE-4311-987E-A45657413EEB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3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090CA212-8C21-425D-AFD4-613523412A52}" type="parTrans" cxnId="{47F415AE-5CE5-4E36-83C8-752403F10DD6}">
      <dgm:prSet/>
      <dgm:spPr/>
      <dgm:t>
        <a:bodyPr/>
        <a:lstStyle/>
        <a:p>
          <a:endParaRPr lang="ru-RU"/>
        </a:p>
      </dgm:t>
    </dgm:pt>
    <dgm:pt modelId="{F04A1AA0-4375-4D15-9BCE-E73B3ABC4606}" type="sibTrans" cxnId="{47F415AE-5CE5-4E36-83C8-752403F10DD6}">
      <dgm:prSet/>
      <dgm:spPr/>
      <dgm:t>
        <a:bodyPr/>
        <a:lstStyle/>
        <a:p>
          <a:endParaRPr lang="ru-RU"/>
        </a:p>
      </dgm:t>
    </dgm:pt>
    <dgm:pt modelId="{92FB8B88-BDCD-470F-A0A7-52377714CC5A}">
      <dgm:prSet phldrT="[Текст]"/>
      <dgm:spPr/>
      <dgm:t>
        <a:bodyPr/>
        <a:lstStyle/>
        <a:p>
          <a:r>
            <a:rPr lang="ru-RU" i="1" dirty="0" smtClean="0"/>
            <a:t>о признании недееспособным</a:t>
          </a:r>
          <a:endParaRPr lang="ru-RU" dirty="0"/>
        </a:p>
      </dgm:t>
    </dgm:pt>
    <dgm:pt modelId="{F1C7A985-18E8-4CAF-B180-1B6A819FFCD1}" type="sibTrans" cxnId="{65F97575-4CB5-4B5B-B8E4-BFB3D67C72C2}">
      <dgm:prSet/>
      <dgm:spPr/>
      <dgm:t>
        <a:bodyPr/>
        <a:lstStyle/>
        <a:p>
          <a:endParaRPr lang="ru-RU"/>
        </a:p>
      </dgm:t>
    </dgm:pt>
    <dgm:pt modelId="{19200304-9AFD-406A-96D0-5A8680E84748}" type="parTrans" cxnId="{65F97575-4CB5-4B5B-B8E4-BFB3D67C72C2}">
      <dgm:prSet/>
      <dgm:spPr/>
      <dgm:t>
        <a:bodyPr/>
        <a:lstStyle/>
        <a:p>
          <a:endParaRPr lang="ru-RU"/>
        </a:p>
      </dgm:t>
    </dgm:pt>
    <dgm:pt modelId="{DB0841EF-E713-4005-90A7-C1ABD4260B68}">
      <dgm:prSet/>
      <dgm:spPr/>
      <dgm:t>
        <a:bodyPr/>
        <a:lstStyle/>
        <a:p>
          <a:r>
            <a:rPr lang="ru-RU" sz="600" dirty="0" smtClean="0"/>
            <a:t>о правах отдельного лица</a:t>
          </a:r>
          <a:endParaRPr lang="ru-RU" sz="600" dirty="0"/>
        </a:p>
      </dgm:t>
    </dgm:pt>
    <dgm:pt modelId="{DB4F57E6-B96E-4815-BF99-7C06C648F6AF}" type="sibTrans" cxnId="{B932F75B-C410-41C5-B2EF-6E5068803EA8}">
      <dgm:prSet/>
      <dgm:spPr/>
      <dgm:t>
        <a:bodyPr/>
        <a:lstStyle/>
        <a:p>
          <a:endParaRPr lang="ru-RU"/>
        </a:p>
      </dgm:t>
    </dgm:pt>
    <dgm:pt modelId="{7BCB9447-14AD-4974-861F-FF1042309F7D}" type="parTrans" cxnId="{B932F75B-C410-41C5-B2EF-6E5068803EA8}">
      <dgm:prSet/>
      <dgm:spPr/>
      <dgm:t>
        <a:bodyPr/>
        <a:lstStyle/>
        <a:p>
          <a:endParaRPr lang="ru-RU"/>
        </a:p>
      </dgm:t>
    </dgm:pt>
    <dgm:pt modelId="{A99D67E5-7482-4CB9-8D4B-F6C0E6A7A210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4 приказа от 25.12.2015 № 975</a:t>
          </a:r>
          <a:endParaRPr lang="ru-RU" sz="1600" dirty="0">
            <a:solidFill>
              <a:schemeClr val="tx2"/>
            </a:solidFill>
          </a:endParaRPr>
        </a:p>
      </dgm:t>
    </dgm:pt>
    <dgm:pt modelId="{2C7E327D-3AAC-4C46-824A-5710D6A29423}" type="sibTrans" cxnId="{CAE2DF95-BDB1-47BF-A57F-50D205FEF449}">
      <dgm:prSet/>
      <dgm:spPr/>
      <dgm:t>
        <a:bodyPr/>
        <a:lstStyle/>
        <a:p>
          <a:endParaRPr lang="ru-RU"/>
        </a:p>
      </dgm:t>
    </dgm:pt>
    <dgm:pt modelId="{D8FD77F5-1608-47C9-A97D-565D6E130A78}" type="parTrans" cxnId="{CAE2DF95-BDB1-47BF-A57F-50D205FEF449}">
      <dgm:prSet/>
      <dgm:spPr/>
      <dgm:t>
        <a:bodyPr/>
        <a:lstStyle/>
        <a:p>
          <a:endParaRPr lang="ru-RU"/>
        </a:p>
      </dgm:t>
    </dgm:pt>
    <dgm:pt modelId="{6D28B8DF-0CB5-4C66-96C9-C71AB44F575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3 приказа от 20.06.2016 № 378</a:t>
          </a:r>
          <a:endParaRPr lang="ru-RU" sz="1600" dirty="0">
            <a:solidFill>
              <a:schemeClr val="tx2"/>
            </a:solidFill>
          </a:endParaRPr>
        </a:p>
      </dgm:t>
    </dgm:pt>
    <dgm:pt modelId="{C0E80496-CDB5-4C5A-9F44-DB16ACBB7486}" type="parTrans" cxnId="{21701540-BF61-4D61-900C-E82DB2895610}">
      <dgm:prSet/>
      <dgm:spPr/>
      <dgm:t>
        <a:bodyPr/>
        <a:lstStyle/>
        <a:p>
          <a:endParaRPr lang="ru-RU"/>
        </a:p>
      </dgm:t>
    </dgm:pt>
    <dgm:pt modelId="{D4210D07-3B46-4576-AE3E-C8434FCC429D}" type="sibTrans" cxnId="{21701540-BF61-4D61-900C-E82DB2895610}">
      <dgm:prSet/>
      <dgm:spPr/>
      <dgm:t>
        <a:bodyPr/>
        <a:lstStyle/>
        <a:p>
          <a:endParaRPr lang="ru-RU"/>
        </a:p>
      </dgm:t>
    </dgm:pt>
    <dgm:pt modelId="{3F3446F4-6E69-437D-AAB2-7B00F1D91C19}">
      <dgm:prSet phldrT="[Текст]" custT="1"/>
      <dgm:spPr/>
      <dgm:t>
        <a:bodyPr/>
        <a:lstStyle/>
        <a:p>
          <a:r>
            <a:rPr lang="ru-RU" sz="1600" smtClean="0"/>
            <a:t>в </a:t>
          </a:r>
          <a:r>
            <a:rPr lang="ru-RU" sz="1600" dirty="0" smtClean="0"/>
            <a:t>виде копий документов</a:t>
          </a:r>
        </a:p>
        <a:p>
          <a:endParaRPr lang="ru-RU" sz="600" dirty="0"/>
        </a:p>
      </dgm:t>
    </dgm:pt>
    <dgm:pt modelId="{3CB14F15-D7C1-45EA-970A-14B63B855A7E}" type="parTrans" cxnId="{C8A4412B-6C4E-4237-9575-8631D9A5E162}">
      <dgm:prSet/>
      <dgm:spPr/>
      <dgm:t>
        <a:bodyPr/>
        <a:lstStyle/>
        <a:p>
          <a:endParaRPr lang="ru-RU"/>
        </a:p>
      </dgm:t>
    </dgm:pt>
    <dgm:pt modelId="{47AE6512-62F9-40B2-962E-48A24F84399E}" type="sibTrans" cxnId="{C8A4412B-6C4E-4237-9575-8631D9A5E162}">
      <dgm:prSet/>
      <dgm:spPr/>
      <dgm:t>
        <a:bodyPr/>
        <a:lstStyle/>
        <a:p>
          <a:endParaRPr lang="ru-RU"/>
        </a:p>
      </dgm:t>
    </dgm:pt>
    <dgm:pt modelId="{EC0CF20E-3877-42EF-AB81-3D67A26ABBF5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23.12.2015 № 968</a:t>
          </a:r>
          <a:endParaRPr lang="ru-RU" sz="1600" dirty="0"/>
        </a:p>
      </dgm:t>
    </dgm:pt>
    <dgm:pt modelId="{08D443F1-F34C-41A9-BFFD-BFE9DE559553}" type="parTrans" cxnId="{019E808C-6920-4C33-9758-60492B2E9402}">
      <dgm:prSet/>
      <dgm:spPr/>
      <dgm:t>
        <a:bodyPr/>
        <a:lstStyle/>
        <a:p>
          <a:endParaRPr lang="ru-RU"/>
        </a:p>
      </dgm:t>
    </dgm:pt>
    <dgm:pt modelId="{CAB8E1BA-A6C5-433B-805C-4BE53A07640D}" type="sibTrans" cxnId="{019E808C-6920-4C33-9758-60492B2E9402}">
      <dgm:prSet/>
      <dgm:spPr/>
      <dgm:t>
        <a:bodyPr/>
        <a:lstStyle/>
        <a:p>
          <a:endParaRPr lang="ru-RU"/>
        </a:p>
      </dgm:t>
    </dgm:pt>
    <dgm:pt modelId="{3AD65692-38AD-4D2C-BF4D-DAD6FCD57188}">
      <dgm:prSet/>
      <dgm:spPr/>
      <dgm:t>
        <a:bodyPr/>
        <a:lstStyle/>
        <a:p>
          <a:r>
            <a:rPr lang="ru-RU" sz="600" dirty="0" smtClean="0"/>
            <a:t>о содержании документов</a:t>
          </a:r>
          <a:endParaRPr lang="ru-RU" sz="600" dirty="0"/>
        </a:p>
      </dgm:t>
    </dgm:pt>
    <dgm:pt modelId="{EABB76A0-BE66-48C8-A1B9-12EA96285DB6}" type="parTrans" cxnId="{EAC0CB0A-1932-4B0A-AE43-4EA719BB0450}">
      <dgm:prSet/>
      <dgm:spPr/>
      <dgm:t>
        <a:bodyPr/>
        <a:lstStyle/>
        <a:p>
          <a:endParaRPr lang="ru-RU"/>
        </a:p>
      </dgm:t>
    </dgm:pt>
    <dgm:pt modelId="{B6A14889-2F54-46B7-B1D0-F12D0A76BB32}" type="sibTrans" cxnId="{EAC0CB0A-1932-4B0A-AE43-4EA719BB0450}">
      <dgm:prSet/>
      <dgm:spPr/>
      <dgm:t>
        <a:bodyPr/>
        <a:lstStyle/>
        <a:p>
          <a:endParaRPr lang="ru-RU"/>
        </a:p>
      </dgm:t>
    </dgm:pt>
    <dgm:pt modelId="{F1D59EF5-CEF4-47DE-9ABB-F1DAA7B8A56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2 приказа от 20.06.2016 № 378</a:t>
          </a:r>
          <a:endParaRPr lang="ru-RU" sz="1600" dirty="0">
            <a:solidFill>
              <a:schemeClr val="tx2"/>
            </a:solidFill>
          </a:endParaRPr>
        </a:p>
      </dgm:t>
    </dgm:pt>
    <dgm:pt modelId="{7784F3A8-E26A-4993-A41A-6532E82CD0DA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 переходе прав</a:t>
          </a:r>
          <a:endParaRPr lang="ru-RU" sz="1800" dirty="0">
            <a:solidFill>
              <a:schemeClr val="bg1"/>
            </a:solidFill>
          </a:endParaRPr>
        </a:p>
      </dgm:t>
    </dgm:pt>
    <dgm:pt modelId="{8DCC65C5-603C-46E1-8994-AD641427816B}" type="sibTrans" cxnId="{893A847C-95AF-407D-9F03-B44707D005D3}">
      <dgm:prSet/>
      <dgm:spPr/>
      <dgm:t>
        <a:bodyPr/>
        <a:lstStyle/>
        <a:p>
          <a:endParaRPr lang="ru-RU"/>
        </a:p>
      </dgm:t>
    </dgm:pt>
    <dgm:pt modelId="{2CD31476-DD48-4E29-82D1-4BA61FD29C3B}" type="parTrans" cxnId="{893A847C-95AF-407D-9F03-B44707D005D3}">
      <dgm:prSet/>
      <dgm:spPr/>
      <dgm:t>
        <a:bodyPr/>
        <a:lstStyle/>
        <a:p>
          <a:endParaRPr lang="ru-RU"/>
        </a:p>
      </dgm:t>
    </dgm:pt>
    <dgm:pt modelId="{5BC64826-6884-48F9-8ACB-071E8458150F}" type="sibTrans" cxnId="{7D0111CA-DECB-45D6-98C7-95C1DC2FA3E3}">
      <dgm:prSet/>
      <dgm:spPr/>
      <dgm:t>
        <a:bodyPr/>
        <a:lstStyle/>
        <a:p>
          <a:endParaRPr lang="ru-RU"/>
        </a:p>
      </dgm:t>
    </dgm:pt>
    <dgm:pt modelId="{9D9974AF-33B0-42D7-968E-62C0A8036C7A}" type="parTrans" cxnId="{7D0111CA-DECB-45D6-98C7-95C1DC2FA3E3}">
      <dgm:prSet/>
      <dgm:spPr/>
      <dgm:t>
        <a:bodyPr/>
        <a:lstStyle/>
        <a:p>
          <a:endParaRPr lang="ru-RU"/>
        </a:p>
      </dgm:t>
    </dgm:pt>
    <dgm:pt modelId="{1FE28300-DE60-4C76-9DDC-2F4774E7AA17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bg1"/>
              </a:solidFill>
            </a:rPr>
            <a:t>об основных характеристиках</a:t>
          </a:r>
          <a:endParaRPr lang="ru-RU" sz="1800" dirty="0">
            <a:solidFill>
              <a:schemeClr val="bg1"/>
            </a:solidFill>
          </a:endParaRPr>
        </a:p>
      </dgm:t>
    </dgm:pt>
    <dgm:pt modelId="{54D5608E-FF69-45B9-B68B-CD01246B9FDA}" type="parTrans" cxnId="{C1C45EA3-2BC8-4BA2-9F48-91FFDD123EF9}">
      <dgm:prSet/>
      <dgm:spPr/>
      <dgm:t>
        <a:bodyPr/>
        <a:lstStyle/>
        <a:p>
          <a:endParaRPr lang="ru-RU"/>
        </a:p>
      </dgm:t>
    </dgm:pt>
    <dgm:pt modelId="{3E370B8F-B5E7-4231-9E1E-C2031B9671E3}" type="sibTrans" cxnId="{C1C45EA3-2BC8-4BA2-9F48-91FFDD123EF9}">
      <dgm:prSet/>
      <dgm:spPr/>
      <dgm:t>
        <a:bodyPr/>
        <a:lstStyle/>
        <a:p>
          <a:endParaRPr lang="ru-RU"/>
        </a:p>
      </dgm:t>
    </dgm:pt>
    <dgm:pt modelId="{7CC43483-BA1E-41B0-901F-7EA662292F3D}">
      <dgm:prSet/>
      <dgm:spPr/>
      <dgm:t>
        <a:bodyPr/>
        <a:lstStyle/>
        <a:p>
          <a:r>
            <a:rPr lang="ru-RU" i="1" dirty="0" smtClean="0"/>
            <a:t>о договорах долевого участия</a:t>
          </a:r>
          <a:endParaRPr lang="ru-RU" dirty="0"/>
        </a:p>
      </dgm:t>
    </dgm:pt>
    <dgm:pt modelId="{B1960D9E-4442-4B41-A68F-F22360B98800}" type="parTrans" cxnId="{0A632846-5BDE-4E35-94D5-CC26004B1661}">
      <dgm:prSet/>
      <dgm:spPr/>
      <dgm:t>
        <a:bodyPr/>
        <a:lstStyle/>
        <a:p>
          <a:endParaRPr lang="ru-RU"/>
        </a:p>
      </dgm:t>
    </dgm:pt>
    <dgm:pt modelId="{73A63F17-1354-44EF-9F93-AA855E4A3FB8}" type="sibTrans" cxnId="{0A632846-5BDE-4E35-94D5-CC26004B1661}">
      <dgm:prSet/>
      <dgm:spPr/>
      <dgm:t>
        <a:bodyPr/>
        <a:lstStyle/>
        <a:p>
          <a:endParaRPr lang="ru-RU"/>
        </a:p>
      </dgm:t>
    </dgm:pt>
    <dgm:pt modelId="{7ED8BB3F-FE4C-46B4-B3D1-D572CEB070DD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20.06.2016 № 378</a:t>
          </a:r>
          <a:endParaRPr lang="ru-RU" sz="1600" dirty="0">
            <a:solidFill>
              <a:schemeClr val="bg1"/>
            </a:solidFill>
          </a:endParaRPr>
        </a:p>
      </dgm:t>
    </dgm:pt>
    <dgm:pt modelId="{3B9BD401-D6BA-4EF5-84A4-32B6B35C658E}" type="parTrans" cxnId="{6F044E70-40D5-4C4E-8A28-BDDE75F01B23}">
      <dgm:prSet/>
      <dgm:spPr/>
      <dgm:t>
        <a:bodyPr/>
        <a:lstStyle/>
        <a:p>
          <a:endParaRPr lang="ru-RU"/>
        </a:p>
      </dgm:t>
    </dgm:pt>
    <dgm:pt modelId="{D7FDB687-68C5-4443-8228-BA3260733437}" type="sibTrans" cxnId="{6F044E70-40D5-4C4E-8A28-BDDE75F01B23}">
      <dgm:prSet/>
      <dgm:spPr/>
      <dgm:t>
        <a:bodyPr/>
        <a:lstStyle/>
        <a:p>
          <a:endParaRPr lang="ru-RU"/>
        </a:p>
      </dgm:t>
    </dgm:pt>
    <dgm:pt modelId="{855D6B97-3737-4D30-A5BF-D973F1B782C7}">
      <dgm:prSet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5 приказа от 25.12.2015 № 975</a:t>
          </a:r>
          <a:endParaRPr lang="ru-RU" sz="1600" dirty="0"/>
        </a:p>
      </dgm:t>
    </dgm:pt>
    <dgm:pt modelId="{058AD9D4-206D-495A-BA94-8383D6286E8C}" type="parTrans" cxnId="{154FBFA7-1CC3-4E05-9425-77CAA3DF6D58}">
      <dgm:prSet/>
      <dgm:spPr/>
      <dgm:t>
        <a:bodyPr/>
        <a:lstStyle/>
        <a:p>
          <a:endParaRPr lang="ru-RU"/>
        </a:p>
      </dgm:t>
    </dgm:pt>
    <dgm:pt modelId="{56FEEFAD-48CD-4217-A9F5-04DCF577B925}" type="sibTrans" cxnId="{154FBFA7-1CC3-4E05-9425-77CAA3DF6D58}">
      <dgm:prSet/>
      <dgm:spPr/>
      <dgm:t>
        <a:bodyPr/>
        <a:lstStyle/>
        <a:p>
          <a:endParaRPr lang="ru-RU"/>
        </a:p>
      </dgm:t>
    </dgm:pt>
    <dgm:pt modelId="{05140E86-F859-4016-AAFE-E9EAF11A629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2"/>
              </a:solidFill>
            </a:rPr>
            <a:t>Приложение 1 приказа от 25.12.2015 № 975</a:t>
          </a:r>
          <a:endParaRPr lang="ru-RU" sz="1600" dirty="0"/>
        </a:p>
      </dgm:t>
    </dgm:pt>
    <dgm:pt modelId="{09589DC3-3109-4F66-9B18-0C5326DEF401}" type="parTrans" cxnId="{2D1ED3B5-9B83-47C1-A789-5B630CC2624D}">
      <dgm:prSet/>
      <dgm:spPr/>
      <dgm:t>
        <a:bodyPr/>
        <a:lstStyle/>
        <a:p>
          <a:endParaRPr lang="ru-RU"/>
        </a:p>
      </dgm:t>
    </dgm:pt>
    <dgm:pt modelId="{D71A9490-753C-44F4-86B7-5E2ADF9B9DAB}" type="sibTrans" cxnId="{2D1ED3B5-9B83-47C1-A789-5B630CC2624D}">
      <dgm:prSet/>
      <dgm:spPr/>
      <dgm:t>
        <a:bodyPr/>
        <a:lstStyle/>
        <a:p>
          <a:endParaRPr lang="ru-RU"/>
        </a:p>
      </dgm:t>
    </dgm:pt>
    <dgm:pt modelId="{F9F0F712-AC2B-49DC-B233-1053F0F6A4ED}" type="pres">
      <dgm:prSet presAssocID="{FCCC5FFB-FCE6-45BA-BD82-493F7D965A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FD61E4-5F95-4E38-BC10-3A549798B26D}" type="pres">
      <dgm:prSet presAssocID="{6C550DED-4EBA-4D35-B7A1-B997B4387B5B}" presName="linNode" presStyleCnt="0"/>
      <dgm:spPr/>
    </dgm:pt>
    <dgm:pt modelId="{6D3EA549-F855-4FCF-879D-670F35493F22}" type="pres">
      <dgm:prSet presAssocID="{6C550DED-4EBA-4D35-B7A1-B997B4387B5B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11FECE-5FA5-4438-96B6-A5FF8ACAF693}" type="pres">
      <dgm:prSet presAssocID="{6C550DED-4EBA-4D35-B7A1-B997B4387B5B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3BFA7-2512-4A5A-8181-AA4D702EF7F1}" type="pres">
      <dgm:prSet presAssocID="{B2957B54-F4DF-4CAF-B653-ED2ACF89F36C}" presName="sp" presStyleCnt="0"/>
      <dgm:spPr/>
    </dgm:pt>
    <dgm:pt modelId="{16CFB1E2-223D-4323-93D4-78E1CE8EB5B9}" type="pres">
      <dgm:prSet presAssocID="{92FB8B88-BDCD-470F-A0A7-52377714CC5A}" presName="linNode" presStyleCnt="0"/>
      <dgm:spPr/>
    </dgm:pt>
    <dgm:pt modelId="{2A16753D-B76B-4533-A2AB-1986E3A98C0B}" type="pres">
      <dgm:prSet presAssocID="{92FB8B88-BDCD-470F-A0A7-52377714CC5A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FACC5A-F94B-48C1-AD39-E0D732EC556A}" type="pres">
      <dgm:prSet presAssocID="{92FB8B88-BDCD-470F-A0A7-52377714CC5A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CF380-D2E8-4CDB-B674-63D805FF5479}" type="pres">
      <dgm:prSet presAssocID="{F1C7A985-18E8-4CAF-B180-1B6A819FFCD1}" presName="sp" presStyleCnt="0"/>
      <dgm:spPr/>
    </dgm:pt>
    <dgm:pt modelId="{BBB44763-237D-414C-B162-FF845CE6880C}" type="pres">
      <dgm:prSet presAssocID="{50E3ED22-54C0-4308-BBAD-E111FC241BDF}" presName="linNode" presStyleCnt="0"/>
      <dgm:spPr/>
    </dgm:pt>
    <dgm:pt modelId="{1D5EC772-B369-489D-998E-3901FF38A9EB}" type="pres">
      <dgm:prSet presAssocID="{50E3ED22-54C0-4308-BBAD-E111FC241BDF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B25E6-BA3F-4F9E-92BC-AADE938EEB5D}" type="pres">
      <dgm:prSet presAssocID="{50E3ED22-54C0-4308-BBAD-E111FC241BDF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43C1E-00DB-451B-8671-B74009829D4A}" type="pres">
      <dgm:prSet presAssocID="{E2C1A0AC-C98F-407A-ACDC-6DA8B9D1B6DF}" presName="sp" presStyleCnt="0"/>
      <dgm:spPr/>
    </dgm:pt>
    <dgm:pt modelId="{32A0BF5B-195F-4FBC-9DFF-4F7035141734}" type="pres">
      <dgm:prSet presAssocID="{DB0841EF-E713-4005-90A7-C1ABD4260B68}" presName="linNode" presStyleCnt="0"/>
      <dgm:spPr/>
    </dgm:pt>
    <dgm:pt modelId="{98A755D4-87ED-4E1D-84DE-D2D3DC795CBC}" type="pres">
      <dgm:prSet presAssocID="{DB0841EF-E713-4005-90A7-C1ABD4260B68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EF2870-15E7-4B9E-B58F-CB2D4EFF65D8}" type="pres">
      <dgm:prSet presAssocID="{DB0841EF-E713-4005-90A7-C1ABD4260B68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8D4C4-7E8E-4701-BC3D-CA479B030831}" type="pres">
      <dgm:prSet presAssocID="{DB4F57E6-B96E-4815-BF99-7C06C648F6AF}" presName="sp" presStyleCnt="0"/>
      <dgm:spPr/>
    </dgm:pt>
    <dgm:pt modelId="{BCE9E017-51AB-4974-9D7C-835E87570F3C}" type="pres">
      <dgm:prSet presAssocID="{3F3446F4-6E69-437D-AAB2-7B00F1D91C19}" presName="linNode" presStyleCnt="0"/>
      <dgm:spPr/>
    </dgm:pt>
    <dgm:pt modelId="{956A9057-01FF-4890-B5D4-844800F70095}" type="pres">
      <dgm:prSet presAssocID="{3F3446F4-6E69-437D-AAB2-7B00F1D91C19}" presName="parentText" presStyleLbl="node1" presStyleIdx="4" presStyleCnt="9" custLinFactNeighborX="0" custLinFactNeighborY="11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BEE3E-3A84-44DA-A0B5-BF0CCF85FC0E}" type="pres">
      <dgm:prSet presAssocID="{3F3446F4-6E69-437D-AAB2-7B00F1D91C19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56D37-1074-4286-B56C-C181515EED7B}" type="pres">
      <dgm:prSet presAssocID="{47AE6512-62F9-40B2-962E-48A24F84399E}" presName="sp" presStyleCnt="0"/>
      <dgm:spPr/>
    </dgm:pt>
    <dgm:pt modelId="{FAF8A5D0-5022-466B-89D9-942C464897F1}" type="pres">
      <dgm:prSet presAssocID="{3AD65692-38AD-4D2C-BF4D-DAD6FCD57188}" presName="linNode" presStyleCnt="0"/>
      <dgm:spPr/>
    </dgm:pt>
    <dgm:pt modelId="{695EDD2F-339F-4F0D-B2B8-3C873CD03696}" type="pres">
      <dgm:prSet presAssocID="{3AD65692-38AD-4D2C-BF4D-DAD6FCD57188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8909A-B936-47EC-A4FA-02F9AFBFA24B}" type="pres">
      <dgm:prSet presAssocID="{3AD65692-38AD-4D2C-BF4D-DAD6FCD57188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67F09-D3AD-4A6E-860C-8EE2EC14C351}" type="pres">
      <dgm:prSet presAssocID="{B6A14889-2F54-46B7-B1D0-F12D0A76BB32}" presName="sp" presStyleCnt="0"/>
      <dgm:spPr/>
    </dgm:pt>
    <dgm:pt modelId="{D3EF2AAF-84D5-4AC9-998F-CCB541874F12}" type="pres">
      <dgm:prSet presAssocID="{7784F3A8-E26A-4993-A41A-6532E82CD0DA}" presName="linNode" presStyleCnt="0"/>
      <dgm:spPr/>
    </dgm:pt>
    <dgm:pt modelId="{C2FB7C67-3CD8-48DC-9BD1-96810CDE6CEB}" type="pres">
      <dgm:prSet presAssocID="{7784F3A8-E26A-4993-A41A-6532E82CD0DA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770AD3-C567-4B90-8486-00F5FE67D8B3}" type="pres">
      <dgm:prSet presAssocID="{7784F3A8-E26A-4993-A41A-6532E82CD0DA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8DDE5-11FF-4709-B20E-7B0192EB4034}" type="pres">
      <dgm:prSet presAssocID="{8DCC65C5-603C-46E1-8994-AD641427816B}" presName="sp" presStyleCnt="0"/>
      <dgm:spPr/>
    </dgm:pt>
    <dgm:pt modelId="{3F672CD8-7144-4FE7-BAD4-B1F2779C47A9}" type="pres">
      <dgm:prSet presAssocID="{1FE28300-DE60-4C76-9DDC-2F4774E7AA17}" presName="linNode" presStyleCnt="0"/>
      <dgm:spPr/>
    </dgm:pt>
    <dgm:pt modelId="{448743E7-19E2-454B-89D1-77CF25855349}" type="pres">
      <dgm:prSet presAssocID="{1FE28300-DE60-4C76-9DDC-2F4774E7AA17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D3B478-1416-43EB-ABE4-DB18A8B224D0}" type="pres">
      <dgm:prSet presAssocID="{1FE28300-DE60-4C76-9DDC-2F4774E7AA17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1A0DB6-CA98-4B4E-B02F-E75AB01B8492}" type="pres">
      <dgm:prSet presAssocID="{3E370B8F-B5E7-4231-9E1E-C2031B9671E3}" presName="sp" presStyleCnt="0"/>
      <dgm:spPr/>
    </dgm:pt>
    <dgm:pt modelId="{76565E8E-CDBE-4F4A-B23A-241DED2D15E6}" type="pres">
      <dgm:prSet presAssocID="{7CC43483-BA1E-41B0-901F-7EA662292F3D}" presName="linNode" presStyleCnt="0"/>
      <dgm:spPr/>
    </dgm:pt>
    <dgm:pt modelId="{FC037449-5358-416F-8560-85AB50E6CDD7}" type="pres">
      <dgm:prSet presAssocID="{7CC43483-BA1E-41B0-901F-7EA662292F3D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9E94F-3D3E-4C86-AD11-E669874A28E4}" type="pres">
      <dgm:prSet presAssocID="{7CC43483-BA1E-41B0-901F-7EA662292F3D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C45EA3-2BC8-4BA2-9F48-91FFDD123EF9}" srcId="{FCCC5FFB-FCE6-45BA-BD82-493F7D965A7F}" destId="{1FE28300-DE60-4C76-9DDC-2F4774E7AA17}" srcOrd="7" destOrd="0" parTransId="{54D5608E-FF69-45B9-B68B-CD01246B9FDA}" sibTransId="{3E370B8F-B5E7-4231-9E1E-C2031B9671E3}"/>
    <dgm:cxn modelId="{B2CE4404-9CA1-4121-9779-20910EC43EE3}" type="presOf" srcId="{F1D59EF5-CEF4-47DE-9ABB-F1DAA7B8A564}" destId="{0D770AD3-C567-4B90-8486-00F5FE67D8B3}" srcOrd="0" destOrd="0" presId="urn:microsoft.com/office/officeart/2005/8/layout/vList5"/>
    <dgm:cxn modelId="{78310C7E-3863-439B-A9D4-CB9C4BDCA644}" type="presOf" srcId="{7CC43483-BA1E-41B0-901F-7EA662292F3D}" destId="{FC037449-5358-416F-8560-85AB50E6CDD7}" srcOrd="0" destOrd="0" presId="urn:microsoft.com/office/officeart/2005/8/layout/vList5"/>
    <dgm:cxn modelId="{8A4A0A2D-523D-49DD-A850-020F2389BEB1}" type="presOf" srcId="{7784F3A8-E26A-4993-A41A-6532E82CD0DA}" destId="{C2FB7C67-3CD8-48DC-9BD1-96810CDE6CEB}" srcOrd="0" destOrd="0" presId="urn:microsoft.com/office/officeart/2005/8/layout/vList5"/>
    <dgm:cxn modelId="{52D0F28F-D515-4651-8A7D-71E8CAC72AFF}" type="presOf" srcId="{C44D9BC6-A9AB-42F5-A071-2C2CF21A3517}" destId="{6EFACC5A-F94B-48C1-AD39-E0D732EC556A}" srcOrd="0" destOrd="0" presId="urn:microsoft.com/office/officeart/2005/8/layout/vList5"/>
    <dgm:cxn modelId="{37509F84-69D8-47CE-9F01-2C362CA73406}" type="presOf" srcId="{05140E86-F859-4016-AAFE-E9EAF11A6293}" destId="{4611FECE-5FA5-4438-96B6-A5FF8ACAF693}" srcOrd="0" destOrd="0" presId="urn:microsoft.com/office/officeart/2005/8/layout/vList5"/>
    <dgm:cxn modelId="{7497FFD4-5A84-45EA-B8A2-BE9FB09704CE}" srcId="{92FB8B88-BDCD-470F-A0A7-52377714CC5A}" destId="{C44D9BC6-A9AB-42F5-A071-2C2CF21A3517}" srcOrd="0" destOrd="0" parTransId="{D8CFEAFC-230D-4527-84FF-EC965FAAFC6B}" sibTransId="{EA365DA9-78C4-4F78-A432-1C6894432480}"/>
    <dgm:cxn modelId="{B932F75B-C410-41C5-B2EF-6E5068803EA8}" srcId="{FCCC5FFB-FCE6-45BA-BD82-493F7D965A7F}" destId="{DB0841EF-E713-4005-90A7-C1ABD4260B68}" srcOrd="3" destOrd="0" parTransId="{7BCB9447-14AD-4974-861F-FF1042309F7D}" sibTransId="{DB4F57E6-B96E-4815-BF99-7C06C648F6AF}"/>
    <dgm:cxn modelId="{BE709D6C-4A33-4C21-BAAD-A38F96F41B59}" type="presOf" srcId="{50E3ED22-54C0-4308-BBAD-E111FC241BDF}" destId="{1D5EC772-B369-489D-998E-3901FF38A9EB}" srcOrd="0" destOrd="0" presId="urn:microsoft.com/office/officeart/2005/8/layout/vList5"/>
    <dgm:cxn modelId="{BBCE3313-C98F-4A58-918D-EA1001F3B610}" type="presOf" srcId="{3F3446F4-6E69-437D-AAB2-7B00F1D91C19}" destId="{956A9057-01FF-4890-B5D4-844800F70095}" srcOrd="0" destOrd="0" presId="urn:microsoft.com/office/officeart/2005/8/layout/vList5"/>
    <dgm:cxn modelId="{8E5A3F91-BB70-4EB8-8A71-5A8FD9C975BB}" type="presOf" srcId="{855D6B97-3737-4D30-A5BF-D973F1B782C7}" destId="{3959E94F-3D3E-4C86-AD11-E669874A28E4}" srcOrd="0" destOrd="0" presId="urn:microsoft.com/office/officeart/2005/8/layout/vList5"/>
    <dgm:cxn modelId="{6F044E70-40D5-4C4E-8A28-BDDE75F01B23}" srcId="{1FE28300-DE60-4C76-9DDC-2F4774E7AA17}" destId="{7ED8BB3F-FE4C-46B4-B3D1-D572CEB070DD}" srcOrd="0" destOrd="0" parTransId="{3B9BD401-D6BA-4EF5-84A4-32B6B35C658E}" sibTransId="{D7FDB687-68C5-4443-8228-BA3260733437}"/>
    <dgm:cxn modelId="{EAC0CB0A-1932-4B0A-AE43-4EA719BB0450}" srcId="{FCCC5FFB-FCE6-45BA-BD82-493F7D965A7F}" destId="{3AD65692-38AD-4D2C-BF4D-DAD6FCD57188}" srcOrd="5" destOrd="0" parTransId="{EABB76A0-BE66-48C8-A1B9-12EA96285DB6}" sibTransId="{B6A14889-2F54-46B7-B1D0-F12D0A76BB32}"/>
    <dgm:cxn modelId="{9C994F57-7CD9-455C-AB58-23C463D03FAC}" type="presOf" srcId="{DB0841EF-E713-4005-90A7-C1ABD4260B68}" destId="{98A755D4-87ED-4E1D-84DE-D2D3DC795CBC}" srcOrd="0" destOrd="0" presId="urn:microsoft.com/office/officeart/2005/8/layout/vList5"/>
    <dgm:cxn modelId="{8D7B7ABE-3AF2-4BB6-9B0E-9EF65A27E092}" type="presOf" srcId="{6C550DED-4EBA-4D35-B7A1-B997B4387B5B}" destId="{6D3EA549-F855-4FCF-879D-670F35493F22}" srcOrd="0" destOrd="0" presId="urn:microsoft.com/office/officeart/2005/8/layout/vList5"/>
    <dgm:cxn modelId="{7D0111CA-DECB-45D6-98C7-95C1DC2FA3E3}" srcId="{7784F3A8-E26A-4993-A41A-6532E82CD0DA}" destId="{F1D59EF5-CEF4-47DE-9ABB-F1DAA7B8A564}" srcOrd="0" destOrd="0" parTransId="{9D9974AF-33B0-42D7-968E-62C0A8036C7A}" sibTransId="{5BC64826-6884-48F9-8ACB-071E8458150F}"/>
    <dgm:cxn modelId="{28A45710-2B3C-4903-87F6-D97DBBABC356}" type="presOf" srcId="{3AD65692-38AD-4D2C-BF4D-DAD6FCD57188}" destId="{695EDD2F-339F-4F0D-B2B8-3C873CD03696}" srcOrd="0" destOrd="0" presId="urn:microsoft.com/office/officeart/2005/8/layout/vList5"/>
    <dgm:cxn modelId="{893A847C-95AF-407D-9F03-B44707D005D3}" srcId="{FCCC5FFB-FCE6-45BA-BD82-493F7D965A7F}" destId="{7784F3A8-E26A-4993-A41A-6532E82CD0DA}" srcOrd="6" destOrd="0" parTransId="{2CD31476-DD48-4E29-82D1-4BA61FD29C3B}" sibTransId="{8DCC65C5-603C-46E1-8994-AD641427816B}"/>
    <dgm:cxn modelId="{154FBFA7-1CC3-4E05-9425-77CAA3DF6D58}" srcId="{7CC43483-BA1E-41B0-901F-7EA662292F3D}" destId="{855D6B97-3737-4D30-A5BF-D973F1B782C7}" srcOrd="0" destOrd="0" parTransId="{058AD9D4-206D-495A-BA94-8383D6286E8C}" sibTransId="{56FEEFAD-48CD-4217-A9F5-04DCF577B925}"/>
    <dgm:cxn modelId="{65F97575-4CB5-4B5B-B8E4-BFB3D67C72C2}" srcId="{FCCC5FFB-FCE6-45BA-BD82-493F7D965A7F}" destId="{92FB8B88-BDCD-470F-A0A7-52377714CC5A}" srcOrd="1" destOrd="0" parTransId="{19200304-9AFD-406A-96D0-5A8680E84748}" sibTransId="{F1C7A985-18E8-4CAF-B180-1B6A819FFCD1}"/>
    <dgm:cxn modelId="{0A632846-5BDE-4E35-94D5-CC26004B1661}" srcId="{FCCC5FFB-FCE6-45BA-BD82-493F7D965A7F}" destId="{7CC43483-BA1E-41B0-901F-7EA662292F3D}" srcOrd="8" destOrd="0" parTransId="{B1960D9E-4442-4B41-A68F-F22360B98800}" sibTransId="{73A63F17-1354-44EF-9F93-AA855E4A3FB8}"/>
    <dgm:cxn modelId="{2D1ED3B5-9B83-47C1-A789-5B630CC2624D}" srcId="{6C550DED-4EBA-4D35-B7A1-B997B4387B5B}" destId="{05140E86-F859-4016-AAFE-E9EAF11A6293}" srcOrd="0" destOrd="0" parTransId="{09589DC3-3109-4F66-9B18-0C5326DEF401}" sibTransId="{D71A9490-753C-44F4-86B7-5E2ADF9B9DAB}"/>
    <dgm:cxn modelId="{172CD57B-1B6F-4E6D-8019-5F3CED1FD381}" type="presOf" srcId="{6D28B8DF-0CB5-4C66-96C9-C71AB44F5755}" destId="{71EF2870-15E7-4B9E-B58F-CB2D4EFF65D8}" srcOrd="0" destOrd="0" presId="urn:microsoft.com/office/officeart/2005/8/layout/vList5"/>
    <dgm:cxn modelId="{47F415AE-5CE5-4E36-83C8-752403F10DD6}" srcId="{50E3ED22-54C0-4308-BBAD-E111FC241BDF}" destId="{9782A9C9-03AE-4311-987E-A45657413EEB}" srcOrd="0" destOrd="0" parTransId="{090CA212-8C21-425D-AFD4-613523412A52}" sibTransId="{F04A1AA0-4375-4D15-9BCE-E73B3ABC4606}"/>
    <dgm:cxn modelId="{ED26251C-473B-4EB5-9B72-CE3D0CE521A5}" type="presOf" srcId="{92FB8B88-BDCD-470F-A0A7-52377714CC5A}" destId="{2A16753D-B76B-4533-A2AB-1986E3A98C0B}" srcOrd="0" destOrd="0" presId="urn:microsoft.com/office/officeart/2005/8/layout/vList5"/>
    <dgm:cxn modelId="{C07544ED-2B9C-4525-9130-4953C61A83D6}" type="presOf" srcId="{A99D67E5-7482-4CB9-8D4B-F6C0E6A7A210}" destId="{E5C8909A-B936-47EC-A4FA-02F9AFBFA24B}" srcOrd="0" destOrd="0" presId="urn:microsoft.com/office/officeart/2005/8/layout/vList5"/>
    <dgm:cxn modelId="{019E808C-6920-4C33-9758-60492B2E9402}" srcId="{3F3446F4-6E69-437D-AAB2-7B00F1D91C19}" destId="{EC0CF20E-3877-42EF-AB81-3D67A26ABBF5}" srcOrd="0" destOrd="0" parTransId="{08D443F1-F34C-41A9-BFFD-BFE9DE559553}" sibTransId="{CAB8E1BA-A6C5-433B-805C-4BE53A07640D}"/>
    <dgm:cxn modelId="{13D9CA81-6601-4B53-9FBF-B4565B0D5752}" type="presOf" srcId="{9782A9C9-03AE-4311-987E-A45657413EEB}" destId="{E15B25E6-BA3F-4F9E-92BC-AADE938EEB5D}" srcOrd="0" destOrd="0" presId="urn:microsoft.com/office/officeart/2005/8/layout/vList5"/>
    <dgm:cxn modelId="{17B22C3B-DF41-4BCD-9515-833321976180}" srcId="{FCCC5FFB-FCE6-45BA-BD82-493F7D965A7F}" destId="{50E3ED22-54C0-4308-BBAD-E111FC241BDF}" srcOrd="2" destOrd="0" parTransId="{A55E4931-E0F3-455F-87BD-49D15C4A5856}" sibTransId="{E2C1A0AC-C98F-407A-ACDC-6DA8B9D1B6DF}"/>
    <dgm:cxn modelId="{CAE2DF95-BDB1-47BF-A57F-50D205FEF449}" srcId="{3AD65692-38AD-4D2C-BF4D-DAD6FCD57188}" destId="{A99D67E5-7482-4CB9-8D4B-F6C0E6A7A210}" srcOrd="0" destOrd="0" parTransId="{D8FD77F5-1608-47C9-A97D-565D6E130A78}" sibTransId="{2C7E327D-3AAC-4C46-824A-5710D6A29423}"/>
    <dgm:cxn modelId="{21701540-BF61-4D61-900C-E82DB2895610}" srcId="{DB0841EF-E713-4005-90A7-C1ABD4260B68}" destId="{6D28B8DF-0CB5-4C66-96C9-C71AB44F5755}" srcOrd="0" destOrd="0" parTransId="{C0E80496-CDB5-4C5A-9F44-DB16ACBB7486}" sibTransId="{D4210D07-3B46-4576-AE3E-C8434FCC429D}"/>
    <dgm:cxn modelId="{447384EA-D654-43A4-BC7C-22F2ED4023AE}" type="presOf" srcId="{1FE28300-DE60-4C76-9DDC-2F4774E7AA17}" destId="{448743E7-19E2-454B-89D1-77CF25855349}" srcOrd="0" destOrd="0" presId="urn:microsoft.com/office/officeart/2005/8/layout/vList5"/>
    <dgm:cxn modelId="{C8A4412B-6C4E-4237-9575-8631D9A5E162}" srcId="{FCCC5FFB-FCE6-45BA-BD82-493F7D965A7F}" destId="{3F3446F4-6E69-437D-AAB2-7B00F1D91C19}" srcOrd="4" destOrd="0" parTransId="{3CB14F15-D7C1-45EA-970A-14B63B855A7E}" sibTransId="{47AE6512-62F9-40B2-962E-48A24F84399E}"/>
    <dgm:cxn modelId="{E8888A82-2D1B-4E01-94ED-BFD28CE9117A}" type="presOf" srcId="{FCCC5FFB-FCE6-45BA-BD82-493F7D965A7F}" destId="{F9F0F712-AC2B-49DC-B233-1053F0F6A4ED}" srcOrd="0" destOrd="0" presId="urn:microsoft.com/office/officeart/2005/8/layout/vList5"/>
    <dgm:cxn modelId="{A2281973-30C1-406F-98B7-C36671FCAC87}" srcId="{FCCC5FFB-FCE6-45BA-BD82-493F7D965A7F}" destId="{6C550DED-4EBA-4D35-B7A1-B997B4387B5B}" srcOrd="0" destOrd="0" parTransId="{01601D21-C47F-4E77-BD9D-F0D5098FAE6F}" sibTransId="{B2957B54-F4DF-4CAF-B653-ED2ACF89F36C}"/>
    <dgm:cxn modelId="{2F10D94B-30FB-464D-AEC5-428D2CDAD514}" type="presOf" srcId="{7ED8BB3F-FE4C-46B4-B3D1-D572CEB070DD}" destId="{00D3B478-1416-43EB-ABE4-DB18A8B224D0}" srcOrd="0" destOrd="0" presId="urn:microsoft.com/office/officeart/2005/8/layout/vList5"/>
    <dgm:cxn modelId="{EB03C7BF-EDD3-48DB-ACA9-F0864889AC4E}" type="presOf" srcId="{EC0CF20E-3877-42EF-AB81-3D67A26ABBF5}" destId="{2E1BEE3E-3A84-44DA-A0B5-BF0CCF85FC0E}" srcOrd="0" destOrd="0" presId="urn:microsoft.com/office/officeart/2005/8/layout/vList5"/>
    <dgm:cxn modelId="{26CACCF4-9C89-4295-B4F7-647A22946AAA}" type="presParOf" srcId="{F9F0F712-AC2B-49DC-B233-1053F0F6A4ED}" destId="{9FFD61E4-5F95-4E38-BC10-3A549798B26D}" srcOrd="0" destOrd="0" presId="urn:microsoft.com/office/officeart/2005/8/layout/vList5"/>
    <dgm:cxn modelId="{2882DE65-1D4C-4339-839D-768CEE6A9B78}" type="presParOf" srcId="{9FFD61E4-5F95-4E38-BC10-3A549798B26D}" destId="{6D3EA549-F855-4FCF-879D-670F35493F22}" srcOrd="0" destOrd="0" presId="urn:microsoft.com/office/officeart/2005/8/layout/vList5"/>
    <dgm:cxn modelId="{98C7B9A6-E0FF-4B5C-B714-D80BA04ED124}" type="presParOf" srcId="{9FFD61E4-5F95-4E38-BC10-3A549798B26D}" destId="{4611FECE-5FA5-4438-96B6-A5FF8ACAF693}" srcOrd="1" destOrd="0" presId="urn:microsoft.com/office/officeart/2005/8/layout/vList5"/>
    <dgm:cxn modelId="{F98C4782-5E9B-4D85-8C10-C14A059E7999}" type="presParOf" srcId="{F9F0F712-AC2B-49DC-B233-1053F0F6A4ED}" destId="{EF23BFA7-2512-4A5A-8181-AA4D702EF7F1}" srcOrd="1" destOrd="0" presId="urn:microsoft.com/office/officeart/2005/8/layout/vList5"/>
    <dgm:cxn modelId="{6676C307-8EA9-4D2E-B128-B914C51B76AA}" type="presParOf" srcId="{F9F0F712-AC2B-49DC-B233-1053F0F6A4ED}" destId="{16CFB1E2-223D-4323-93D4-78E1CE8EB5B9}" srcOrd="2" destOrd="0" presId="urn:microsoft.com/office/officeart/2005/8/layout/vList5"/>
    <dgm:cxn modelId="{D6370BCE-6A1A-46A3-A4A0-DF1D9842A5F7}" type="presParOf" srcId="{16CFB1E2-223D-4323-93D4-78E1CE8EB5B9}" destId="{2A16753D-B76B-4533-A2AB-1986E3A98C0B}" srcOrd="0" destOrd="0" presId="urn:microsoft.com/office/officeart/2005/8/layout/vList5"/>
    <dgm:cxn modelId="{37524051-AA2D-419A-AFF3-7CB6299426B2}" type="presParOf" srcId="{16CFB1E2-223D-4323-93D4-78E1CE8EB5B9}" destId="{6EFACC5A-F94B-48C1-AD39-E0D732EC556A}" srcOrd="1" destOrd="0" presId="urn:microsoft.com/office/officeart/2005/8/layout/vList5"/>
    <dgm:cxn modelId="{61389E7A-DFAE-4F89-BE6D-78D74717D8D4}" type="presParOf" srcId="{F9F0F712-AC2B-49DC-B233-1053F0F6A4ED}" destId="{834CF380-D2E8-4CDB-B674-63D805FF5479}" srcOrd="3" destOrd="0" presId="urn:microsoft.com/office/officeart/2005/8/layout/vList5"/>
    <dgm:cxn modelId="{E8CF55B8-7A0F-4349-8AD8-6BE9709A59E1}" type="presParOf" srcId="{F9F0F712-AC2B-49DC-B233-1053F0F6A4ED}" destId="{BBB44763-237D-414C-B162-FF845CE6880C}" srcOrd="4" destOrd="0" presId="urn:microsoft.com/office/officeart/2005/8/layout/vList5"/>
    <dgm:cxn modelId="{CC66B02B-B327-4655-8B77-57EF14302FD6}" type="presParOf" srcId="{BBB44763-237D-414C-B162-FF845CE6880C}" destId="{1D5EC772-B369-489D-998E-3901FF38A9EB}" srcOrd="0" destOrd="0" presId="urn:microsoft.com/office/officeart/2005/8/layout/vList5"/>
    <dgm:cxn modelId="{088A42CA-2A8A-48A2-BFAF-8E408D1140A6}" type="presParOf" srcId="{BBB44763-237D-414C-B162-FF845CE6880C}" destId="{E15B25E6-BA3F-4F9E-92BC-AADE938EEB5D}" srcOrd="1" destOrd="0" presId="urn:microsoft.com/office/officeart/2005/8/layout/vList5"/>
    <dgm:cxn modelId="{31D9070C-7FA7-4A50-B05A-D231A63E92E5}" type="presParOf" srcId="{F9F0F712-AC2B-49DC-B233-1053F0F6A4ED}" destId="{93243C1E-00DB-451B-8671-B74009829D4A}" srcOrd="5" destOrd="0" presId="urn:microsoft.com/office/officeart/2005/8/layout/vList5"/>
    <dgm:cxn modelId="{83F43602-3776-4315-81A0-7D627B6982C3}" type="presParOf" srcId="{F9F0F712-AC2B-49DC-B233-1053F0F6A4ED}" destId="{32A0BF5B-195F-4FBC-9DFF-4F7035141734}" srcOrd="6" destOrd="0" presId="urn:microsoft.com/office/officeart/2005/8/layout/vList5"/>
    <dgm:cxn modelId="{82892EC3-EEC2-49B7-84F8-0F8F7DF11919}" type="presParOf" srcId="{32A0BF5B-195F-4FBC-9DFF-4F7035141734}" destId="{98A755D4-87ED-4E1D-84DE-D2D3DC795CBC}" srcOrd="0" destOrd="0" presId="urn:microsoft.com/office/officeart/2005/8/layout/vList5"/>
    <dgm:cxn modelId="{D35B20CD-327C-482E-9BED-C4AA32D63579}" type="presParOf" srcId="{32A0BF5B-195F-4FBC-9DFF-4F7035141734}" destId="{71EF2870-15E7-4B9E-B58F-CB2D4EFF65D8}" srcOrd="1" destOrd="0" presId="urn:microsoft.com/office/officeart/2005/8/layout/vList5"/>
    <dgm:cxn modelId="{8211A46B-F292-4916-98C6-57C62C6FFED3}" type="presParOf" srcId="{F9F0F712-AC2B-49DC-B233-1053F0F6A4ED}" destId="{24D8D4C4-7E8E-4701-BC3D-CA479B030831}" srcOrd="7" destOrd="0" presId="urn:microsoft.com/office/officeart/2005/8/layout/vList5"/>
    <dgm:cxn modelId="{827DEA89-BE1E-4B62-8E47-AF1A1116F296}" type="presParOf" srcId="{F9F0F712-AC2B-49DC-B233-1053F0F6A4ED}" destId="{BCE9E017-51AB-4974-9D7C-835E87570F3C}" srcOrd="8" destOrd="0" presId="urn:microsoft.com/office/officeart/2005/8/layout/vList5"/>
    <dgm:cxn modelId="{64EB0FCE-3692-4D16-879F-E8D990401BA0}" type="presParOf" srcId="{BCE9E017-51AB-4974-9D7C-835E87570F3C}" destId="{956A9057-01FF-4890-B5D4-844800F70095}" srcOrd="0" destOrd="0" presId="urn:microsoft.com/office/officeart/2005/8/layout/vList5"/>
    <dgm:cxn modelId="{ED798966-2FED-448F-B8B6-A8207925982E}" type="presParOf" srcId="{BCE9E017-51AB-4974-9D7C-835E87570F3C}" destId="{2E1BEE3E-3A84-44DA-A0B5-BF0CCF85FC0E}" srcOrd="1" destOrd="0" presId="urn:microsoft.com/office/officeart/2005/8/layout/vList5"/>
    <dgm:cxn modelId="{E5C1EFDB-27DB-4A44-9BDE-6845B7B9745E}" type="presParOf" srcId="{F9F0F712-AC2B-49DC-B233-1053F0F6A4ED}" destId="{56456D37-1074-4286-B56C-C181515EED7B}" srcOrd="9" destOrd="0" presId="urn:microsoft.com/office/officeart/2005/8/layout/vList5"/>
    <dgm:cxn modelId="{811BB893-7231-4591-9B28-7BBD4D679E64}" type="presParOf" srcId="{F9F0F712-AC2B-49DC-B233-1053F0F6A4ED}" destId="{FAF8A5D0-5022-466B-89D9-942C464897F1}" srcOrd="10" destOrd="0" presId="urn:microsoft.com/office/officeart/2005/8/layout/vList5"/>
    <dgm:cxn modelId="{40E89D0A-A804-4525-9A4A-9621DB3524CC}" type="presParOf" srcId="{FAF8A5D0-5022-466B-89D9-942C464897F1}" destId="{695EDD2F-339F-4F0D-B2B8-3C873CD03696}" srcOrd="0" destOrd="0" presId="urn:microsoft.com/office/officeart/2005/8/layout/vList5"/>
    <dgm:cxn modelId="{8660D7EA-2CF7-46E1-93F6-03EB140EC030}" type="presParOf" srcId="{FAF8A5D0-5022-466B-89D9-942C464897F1}" destId="{E5C8909A-B936-47EC-A4FA-02F9AFBFA24B}" srcOrd="1" destOrd="0" presId="urn:microsoft.com/office/officeart/2005/8/layout/vList5"/>
    <dgm:cxn modelId="{A177D54D-CF00-4A7B-A6DE-7FB5EE94CEB8}" type="presParOf" srcId="{F9F0F712-AC2B-49DC-B233-1053F0F6A4ED}" destId="{B4E67F09-D3AD-4A6E-860C-8EE2EC14C351}" srcOrd="11" destOrd="0" presId="urn:microsoft.com/office/officeart/2005/8/layout/vList5"/>
    <dgm:cxn modelId="{A73ABE67-B349-4C1B-A393-0C19F7FBC4F5}" type="presParOf" srcId="{F9F0F712-AC2B-49DC-B233-1053F0F6A4ED}" destId="{D3EF2AAF-84D5-4AC9-998F-CCB541874F12}" srcOrd="12" destOrd="0" presId="urn:microsoft.com/office/officeart/2005/8/layout/vList5"/>
    <dgm:cxn modelId="{20FBA0C2-6CF4-4DF7-A51F-3CA25A436F7E}" type="presParOf" srcId="{D3EF2AAF-84D5-4AC9-998F-CCB541874F12}" destId="{C2FB7C67-3CD8-48DC-9BD1-96810CDE6CEB}" srcOrd="0" destOrd="0" presId="urn:microsoft.com/office/officeart/2005/8/layout/vList5"/>
    <dgm:cxn modelId="{388DFA8B-F7F6-4981-A544-06ACCFC59EE6}" type="presParOf" srcId="{D3EF2AAF-84D5-4AC9-998F-CCB541874F12}" destId="{0D770AD3-C567-4B90-8486-00F5FE67D8B3}" srcOrd="1" destOrd="0" presId="urn:microsoft.com/office/officeart/2005/8/layout/vList5"/>
    <dgm:cxn modelId="{4A19AD28-7A93-47A5-ABC8-E060A318807A}" type="presParOf" srcId="{F9F0F712-AC2B-49DC-B233-1053F0F6A4ED}" destId="{9ED8DDE5-11FF-4709-B20E-7B0192EB4034}" srcOrd="13" destOrd="0" presId="urn:microsoft.com/office/officeart/2005/8/layout/vList5"/>
    <dgm:cxn modelId="{4ABF98AD-D043-416E-AD29-17D2B3D75D55}" type="presParOf" srcId="{F9F0F712-AC2B-49DC-B233-1053F0F6A4ED}" destId="{3F672CD8-7144-4FE7-BAD4-B1F2779C47A9}" srcOrd="14" destOrd="0" presId="urn:microsoft.com/office/officeart/2005/8/layout/vList5"/>
    <dgm:cxn modelId="{77C2A71C-65D9-40B8-9D89-498AE7AB45CD}" type="presParOf" srcId="{3F672CD8-7144-4FE7-BAD4-B1F2779C47A9}" destId="{448743E7-19E2-454B-89D1-77CF25855349}" srcOrd="0" destOrd="0" presId="urn:microsoft.com/office/officeart/2005/8/layout/vList5"/>
    <dgm:cxn modelId="{363369C6-CA11-4C1C-88DE-E205EC271394}" type="presParOf" srcId="{3F672CD8-7144-4FE7-BAD4-B1F2779C47A9}" destId="{00D3B478-1416-43EB-ABE4-DB18A8B224D0}" srcOrd="1" destOrd="0" presId="urn:microsoft.com/office/officeart/2005/8/layout/vList5"/>
    <dgm:cxn modelId="{8E14E0ED-607A-44A4-9645-D22E058E0085}" type="presParOf" srcId="{F9F0F712-AC2B-49DC-B233-1053F0F6A4ED}" destId="{9A1A0DB6-CA98-4B4E-B02F-E75AB01B8492}" srcOrd="15" destOrd="0" presId="urn:microsoft.com/office/officeart/2005/8/layout/vList5"/>
    <dgm:cxn modelId="{8D486023-F493-4662-BEA2-516BC089B5CF}" type="presParOf" srcId="{F9F0F712-AC2B-49DC-B233-1053F0F6A4ED}" destId="{76565E8E-CDBE-4F4A-B23A-241DED2D15E6}" srcOrd="16" destOrd="0" presId="urn:microsoft.com/office/officeart/2005/8/layout/vList5"/>
    <dgm:cxn modelId="{B01B6F86-B3EB-4AF6-AF95-1B4C0B1CAA6F}" type="presParOf" srcId="{76565E8E-CDBE-4F4A-B23A-241DED2D15E6}" destId="{FC037449-5358-416F-8560-85AB50E6CDD7}" srcOrd="0" destOrd="0" presId="urn:microsoft.com/office/officeart/2005/8/layout/vList5"/>
    <dgm:cxn modelId="{DEB01C29-A76B-4D22-8D07-F0EAFCE48939}" type="presParOf" srcId="{76565E8E-CDBE-4F4A-B23A-241DED2D15E6}" destId="{3959E94F-3D3E-4C86-AD11-E669874A28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AA2DDF-AFF6-458D-BB18-74B92056E1F4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</dgm:pt>
    <dgm:pt modelId="{EB2429C7-53C7-47A3-B16E-99994CFB188C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реквизиты наследственного дела</a:t>
          </a:r>
          <a:endParaRPr lang="ru-RU" dirty="0">
            <a:solidFill>
              <a:schemeClr val="tx2"/>
            </a:solidFill>
          </a:endParaRPr>
        </a:p>
      </dgm:t>
    </dgm:pt>
    <dgm:pt modelId="{1B5F5BFA-8E17-4279-B0BE-BFA4BA887647}" type="parTrans" cxnId="{38C4B6EC-B409-4F61-AA7E-DAF344C8B9C2}">
      <dgm:prSet/>
      <dgm:spPr/>
      <dgm:t>
        <a:bodyPr/>
        <a:lstStyle/>
        <a:p>
          <a:endParaRPr lang="ru-RU"/>
        </a:p>
      </dgm:t>
    </dgm:pt>
    <dgm:pt modelId="{B9D5687F-870F-40EF-9653-01DFF119014C}" type="sibTrans" cxnId="{38C4B6EC-B409-4F61-AA7E-DAF344C8B9C2}">
      <dgm:prSet/>
      <dgm:spPr/>
      <dgm:t>
        <a:bodyPr/>
        <a:lstStyle/>
        <a:p>
          <a:endParaRPr lang="ru-RU"/>
        </a:p>
      </dgm:t>
    </dgm:pt>
    <dgm:pt modelId="{E2B580B3-B252-4ABF-AE41-BBA2A1FDC75D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вид иного нотариального действия и данные лица (лиц), обратившегося за совершением нотариального действия</a:t>
          </a:r>
          <a:endParaRPr lang="ru-RU" dirty="0">
            <a:solidFill>
              <a:schemeClr val="tx2"/>
            </a:solidFill>
          </a:endParaRPr>
        </a:p>
      </dgm:t>
    </dgm:pt>
    <dgm:pt modelId="{B9043E67-DF6D-4BFC-847A-45D5B543911C}" type="parTrans" cxnId="{193208CF-CD31-47A6-AF50-25677C585B8B}">
      <dgm:prSet/>
      <dgm:spPr/>
      <dgm:t>
        <a:bodyPr/>
        <a:lstStyle/>
        <a:p>
          <a:endParaRPr lang="ru-RU"/>
        </a:p>
      </dgm:t>
    </dgm:pt>
    <dgm:pt modelId="{50CF4C91-DD94-48C8-9CC8-1BB8A488993B}" type="sibTrans" cxnId="{193208CF-CD31-47A6-AF50-25677C585B8B}">
      <dgm:prSet/>
      <dgm:spPr/>
      <dgm:t>
        <a:bodyPr/>
        <a:lstStyle/>
        <a:p>
          <a:endParaRPr lang="ru-RU"/>
        </a:p>
      </dgm:t>
    </dgm:pt>
    <dgm:pt modelId="{56A70471-A783-4548-B7A4-BA21B439B8C0}">
      <dgm:prSet phldrT="[Текст]"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также реквизиты документа, подтверждающего наделение нотариуса полномочиями</a:t>
          </a:r>
          <a:endParaRPr lang="ru-RU" dirty="0">
            <a:solidFill>
              <a:schemeClr val="tx2"/>
            </a:solidFill>
          </a:endParaRPr>
        </a:p>
      </dgm:t>
    </dgm:pt>
    <dgm:pt modelId="{A59D6B2C-C677-42B0-B8EC-50FF2C1CB8F7}" type="parTrans" cxnId="{2BF36167-DDDC-4E60-B08A-D47255AA4F35}">
      <dgm:prSet/>
      <dgm:spPr/>
      <dgm:t>
        <a:bodyPr/>
        <a:lstStyle/>
        <a:p>
          <a:endParaRPr lang="ru-RU"/>
        </a:p>
      </dgm:t>
    </dgm:pt>
    <dgm:pt modelId="{C3C6C7FC-F0DE-4C9B-82DD-7B11D1F5F00C}" type="sibTrans" cxnId="{2BF36167-DDDC-4E60-B08A-D47255AA4F35}">
      <dgm:prSet/>
      <dgm:spPr/>
      <dgm:t>
        <a:bodyPr/>
        <a:lstStyle/>
        <a:p>
          <a:endParaRPr lang="ru-RU"/>
        </a:p>
      </dgm:t>
    </dgm:pt>
    <dgm:pt modelId="{584F7977-77B5-43FF-8014-A404543898FE}">
      <dgm:prSet/>
      <dgm:spPr/>
      <dgm:t>
        <a:bodyPr/>
        <a:lstStyle/>
        <a:p>
          <a:r>
            <a:rPr lang="ru-RU" dirty="0" smtClean="0">
              <a:solidFill>
                <a:schemeClr val="tx2"/>
              </a:solidFill>
            </a:rPr>
            <a:t>либо реквизиты документов, устанавливающих задолженность </a:t>
          </a:r>
          <a:endParaRPr lang="ru-RU" dirty="0">
            <a:solidFill>
              <a:schemeClr val="tx2"/>
            </a:solidFill>
          </a:endParaRPr>
        </a:p>
      </dgm:t>
    </dgm:pt>
    <dgm:pt modelId="{DA70B004-F25A-4D5E-85AC-7C55F5C23E65}" type="parTrans" cxnId="{FAD0C5EB-E752-4DDF-AD19-94A84AAF0E25}">
      <dgm:prSet/>
      <dgm:spPr/>
      <dgm:t>
        <a:bodyPr/>
        <a:lstStyle/>
        <a:p>
          <a:endParaRPr lang="ru-RU"/>
        </a:p>
      </dgm:t>
    </dgm:pt>
    <dgm:pt modelId="{9018DA32-491D-430E-B630-B816DA56C7E9}" type="sibTrans" cxnId="{FAD0C5EB-E752-4DDF-AD19-94A84AAF0E25}">
      <dgm:prSet/>
      <dgm:spPr/>
      <dgm:t>
        <a:bodyPr/>
        <a:lstStyle/>
        <a:p>
          <a:endParaRPr lang="ru-RU"/>
        </a:p>
      </dgm:t>
    </dgm:pt>
    <dgm:pt modelId="{764289D9-EE8D-4ED5-A1C6-23CF5F87F23E}" type="pres">
      <dgm:prSet presAssocID="{F0AA2DDF-AFF6-458D-BB18-74B92056E1F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1A610A-30BC-45B5-AC5C-CCE37B3A03F4}" type="pres">
      <dgm:prSet presAssocID="{EB2429C7-53C7-47A3-B16E-99994CFB188C}" presName="circle1" presStyleLbl="node1" presStyleIdx="0" presStyleCnt="4"/>
      <dgm:spPr/>
    </dgm:pt>
    <dgm:pt modelId="{6B034B26-34D0-480A-B6CB-C46143579A3A}" type="pres">
      <dgm:prSet presAssocID="{EB2429C7-53C7-47A3-B16E-99994CFB188C}" presName="space" presStyleCnt="0"/>
      <dgm:spPr/>
    </dgm:pt>
    <dgm:pt modelId="{753F4099-6812-4759-AE21-53E0ED10A213}" type="pres">
      <dgm:prSet presAssocID="{EB2429C7-53C7-47A3-B16E-99994CFB188C}" presName="rect1" presStyleLbl="alignAcc1" presStyleIdx="0" presStyleCnt="4" custLinFactNeighborX="0" custLinFactNeighborY="-500"/>
      <dgm:spPr/>
      <dgm:t>
        <a:bodyPr/>
        <a:lstStyle/>
        <a:p>
          <a:endParaRPr lang="ru-RU"/>
        </a:p>
      </dgm:t>
    </dgm:pt>
    <dgm:pt modelId="{2610499C-6E7F-4EFA-806F-603F933B4F5D}" type="pres">
      <dgm:prSet presAssocID="{584F7977-77B5-43FF-8014-A404543898FE}" presName="vertSpace2" presStyleLbl="node1" presStyleIdx="0" presStyleCnt="4"/>
      <dgm:spPr/>
    </dgm:pt>
    <dgm:pt modelId="{E9BBD28D-DBF8-4BEA-AD24-BE89AD8CC7E3}" type="pres">
      <dgm:prSet presAssocID="{584F7977-77B5-43FF-8014-A404543898FE}" presName="circle2" presStyleLbl="node1" presStyleIdx="1" presStyleCnt="4"/>
      <dgm:spPr/>
    </dgm:pt>
    <dgm:pt modelId="{801344A6-AFEE-4216-8D44-2B8F1509794E}" type="pres">
      <dgm:prSet presAssocID="{584F7977-77B5-43FF-8014-A404543898FE}" presName="rect2" presStyleLbl="alignAcc1" presStyleIdx="1" presStyleCnt="4"/>
      <dgm:spPr/>
      <dgm:t>
        <a:bodyPr/>
        <a:lstStyle/>
        <a:p>
          <a:endParaRPr lang="ru-RU"/>
        </a:p>
      </dgm:t>
    </dgm:pt>
    <dgm:pt modelId="{57EEF297-8F8F-4C13-8E9F-B7D171D6E7EB}" type="pres">
      <dgm:prSet presAssocID="{E2B580B3-B252-4ABF-AE41-BBA2A1FDC75D}" presName="vertSpace3" presStyleLbl="node1" presStyleIdx="1" presStyleCnt="4"/>
      <dgm:spPr/>
    </dgm:pt>
    <dgm:pt modelId="{6DE77517-62AD-4083-A60A-A356EB4A1263}" type="pres">
      <dgm:prSet presAssocID="{E2B580B3-B252-4ABF-AE41-BBA2A1FDC75D}" presName="circle3" presStyleLbl="node1" presStyleIdx="2" presStyleCnt="4"/>
      <dgm:spPr/>
    </dgm:pt>
    <dgm:pt modelId="{B2EA10C0-59D7-4FDD-B60F-48DB86320E9B}" type="pres">
      <dgm:prSet presAssocID="{E2B580B3-B252-4ABF-AE41-BBA2A1FDC75D}" presName="rect3" presStyleLbl="alignAcc1" presStyleIdx="2" presStyleCnt="4"/>
      <dgm:spPr/>
      <dgm:t>
        <a:bodyPr/>
        <a:lstStyle/>
        <a:p>
          <a:endParaRPr lang="ru-RU"/>
        </a:p>
      </dgm:t>
    </dgm:pt>
    <dgm:pt modelId="{ACD92F27-11B8-44EE-A415-81B1CFD69EDB}" type="pres">
      <dgm:prSet presAssocID="{56A70471-A783-4548-B7A4-BA21B439B8C0}" presName="vertSpace4" presStyleLbl="node1" presStyleIdx="2" presStyleCnt="4"/>
      <dgm:spPr/>
    </dgm:pt>
    <dgm:pt modelId="{005320AC-FAFA-432C-BE85-8DA0FF6E699D}" type="pres">
      <dgm:prSet presAssocID="{56A70471-A783-4548-B7A4-BA21B439B8C0}" presName="circle4" presStyleLbl="node1" presStyleIdx="3" presStyleCnt="4"/>
      <dgm:spPr/>
    </dgm:pt>
    <dgm:pt modelId="{9776D7B6-59C8-4608-92BE-F17C12DAE26B}" type="pres">
      <dgm:prSet presAssocID="{56A70471-A783-4548-B7A4-BA21B439B8C0}" presName="rect4" presStyleLbl="alignAcc1" presStyleIdx="3" presStyleCnt="4"/>
      <dgm:spPr/>
      <dgm:t>
        <a:bodyPr/>
        <a:lstStyle/>
        <a:p>
          <a:endParaRPr lang="ru-RU"/>
        </a:p>
      </dgm:t>
    </dgm:pt>
    <dgm:pt modelId="{50F6CEC2-C62B-4009-831B-ACC38E5A9506}" type="pres">
      <dgm:prSet presAssocID="{EB2429C7-53C7-47A3-B16E-99994CFB188C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6372-A814-4164-AAFA-AF21D34289D2}" type="pres">
      <dgm:prSet presAssocID="{584F7977-77B5-43FF-8014-A404543898FE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F1956-9F91-498C-B604-08980C3AAE00}" type="pres">
      <dgm:prSet presAssocID="{E2B580B3-B252-4ABF-AE41-BBA2A1FDC75D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2648D-A47A-4B2B-B503-E15877F6D2A1}" type="pres">
      <dgm:prSet presAssocID="{56A70471-A783-4548-B7A4-BA21B439B8C0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0398C-FFD7-4070-8AA9-794A5DD7392F}" type="presOf" srcId="{584F7977-77B5-43FF-8014-A404543898FE}" destId="{61C16372-A814-4164-AAFA-AF21D34289D2}" srcOrd="1" destOrd="0" presId="urn:microsoft.com/office/officeart/2005/8/layout/target3"/>
    <dgm:cxn modelId="{DE2C69B6-F51C-4C09-AA88-47BD21906BDA}" type="presOf" srcId="{F0AA2DDF-AFF6-458D-BB18-74B92056E1F4}" destId="{764289D9-EE8D-4ED5-A1C6-23CF5F87F23E}" srcOrd="0" destOrd="0" presId="urn:microsoft.com/office/officeart/2005/8/layout/target3"/>
    <dgm:cxn modelId="{FAD0C5EB-E752-4DDF-AD19-94A84AAF0E25}" srcId="{F0AA2DDF-AFF6-458D-BB18-74B92056E1F4}" destId="{584F7977-77B5-43FF-8014-A404543898FE}" srcOrd="1" destOrd="0" parTransId="{DA70B004-F25A-4D5E-85AC-7C55F5C23E65}" sibTransId="{9018DA32-491D-430E-B630-B816DA56C7E9}"/>
    <dgm:cxn modelId="{FD5D004B-FCC2-40F9-8406-1BE07790D6A6}" type="presOf" srcId="{EB2429C7-53C7-47A3-B16E-99994CFB188C}" destId="{753F4099-6812-4759-AE21-53E0ED10A213}" srcOrd="0" destOrd="0" presId="urn:microsoft.com/office/officeart/2005/8/layout/target3"/>
    <dgm:cxn modelId="{193208CF-CD31-47A6-AF50-25677C585B8B}" srcId="{F0AA2DDF-AFF6-458D-BB18-74B92056E1F4}" destId="{E2B580B3-B252-4ABF-AE41-BBA2A1FDC75D}" srcOrd="2" destOrd="0" parTransId="{B9043E67-DF6D-4BFC-847A-45D5B543911C}" sibTransId="{50CF4C91-DD94-48C8-9CC8-1BB8A488993B}"/>
    <dgm:cxn modelId="{0A0A0E03-149C-4B85-A0E3-40237F645B7B}" type="presOf" srcId="{E2B580B3-B252-4ABF-AE41-BBA2A1FDC75D}" destId="{B2EA10C0-59D7-4FDD-B60F-48DB86320E9B}" srcOrd="0" destOrd="0" presId="urn:microsoft.com/office/officeart/2005/8/layout/target3"/>
    <dgm:cxn modelId="{2BF36167-DDDC-4E60-B08A-D47255AA4F35}" srcId="{F0AA2DDF-AFF6-458D-BB18-74B92056E1F4}" destId="{56A70471-A783-4548-B7A4-BA21B439B8C0}" srcOrd="3" destOrd="0" parTransId="{A59D6B2C-C677-42B0-B8EC-50FF2C1CB8F7}" sibTransId="{C3C6C7FC-F0DE-4C9B-82DD-7B11D1F5F00C}"/>
    <dgm:cxn modelId="{ED20CB2F-C37C-4B5A-A8A0-9F0D6552C4A4}" type="presOf" srcId="{56A70471-A783-4548-B7A4-BA21B439B8C0}" destId="{0B32648D-A47A-4B2B-B503-E15877F6D2A1}" srcOrd="1" destOrd="0" presId="urn:microsoft.com/office/officeart/2005/8/layout/target3"/>
    <dgm:cxn modelId="{38C4B6EC-B409-4F61-AA7E-DAF344C8B9C2}" srcId="{F0AA2DDF-AFF6-458D-BB18-74B92056E1F4}" destId="{EB2429C7-53C7-47A3-B16E-99994CFB188C}" srcOrd="0" destOrd="0" parTransId="{1B5F5BFA-8E17-4279-B0BE-BFA4BA887647}" sibTransId="{B9D5687F-870F-40EF-9653-01DFF119014C}"/>
    <dgm:cxn modelId="{A8EA0C7C-1CEF-42FA-A826-4E7720870510}" type="presOf" srcId="{584F7977-77B5-43FF-8014-A404543898FE}" destId="{801344A6-AFEE-4216-8D44-2B8F1509794E}" srcOrd="0" destOrd="0" presId="urn:microsoft.com/office/officeart/2005/8/layout/target3"/>
    <dgm:cxn modelId="{9DFAE6C1-3AA9-4073-B862-E8F1D3F2384E}" type="presOf" srcId="{E2B580B3-B252-4ABF-AE41-BBA2A1FDC75D}" destId="{D1EF1956-9F91-498C-B604-08980C3AAE00}" srcOrd="1" destOrd="0" presId="urn:microsoft.com/office/officeart/2005/8/layout/target3"/>
    <dgm:cxn modelId="{4BAA9D92-9CF4-4EBE-A32E-FAF747EDADE7}" type="presOf" srcId="{56A70471-A783-4548-B7A4-BA21B439B8C0}" destId="{9776D7B6-59C8-4608-92BE-F17C12DAE26B}" srcOrd="0" destOrd="0" presId="urn:microsoft.com/office/officeart/2005/8/layout/target3"/>
    <dgm:cxn modelId="{C09F8707-A26D-4E0F-A62B-BA31C88BC89D}" type="presOf" srcId="{EB2429C7-53C7-47A3-B16E-99994CFB188C}" destId="{50F6CEC2-C62B-4009-831B-ACC38E5A9506}" srcOrd="1" destOrd="0" presId="urn:microsoft.com/office/officeart/2005/8/layout/target3"/>
    <dgm:cxn modelId="{F2BBCD24-4FC6-4E21-A222-D96DA374CAED}" type="presParOf" srcId="{764289D9-EE8D-4ED5-A1C6-23CF5F87F23E}" destId="{641A610A-30BC-45B5-AC5C-CCE37B3A03F4}" srcOrd="0" destOrd="0" presId="urn:microsoft.com/office/officeart/2005/8/layout/target3"/>
    <dgm:cxn modelId="{19D0FEFD-4857-40F1-9299-EA09CE85C449}" type="presParOf" srcId="{764289D9-EE8D-4ED5-A1C6-23CF5F87F23E}" destId="{6B034B26-34D0-480A-B6CB-C46143579A3A}" srcOrd="1" destOrd="0" presId="urn:microsoft.com/office/officeart/2005/8/layout/target3"/>
    <dgm:cxn modelId="{402D7CCF-4026-4A72-996C-74752DD3738B}" type="presParOf" srcId="{764289D9-EE8D-4ED5-A1C6-23CF5F87F23E}" destId="{753F4099-6812-4759-AE21-53E0ED10A213}" srcOrd="2" destOrd="0" presId="urn:microsoft.com/office/officeart/2005/8/layout/target3"/>
    <dgm:cxn modelId="{859C83CE-77FD-49C8-995E-16BA99C544EF}" type="presParOf" srcId="{764289D9-EE8D-4ED5-A1C6-23CF5F87F23E}" destId="{2610499C-6E7F-4EFA-806F-603F933B4F5D}" srcOrd="3" destOrd="0" presId="urn:microsoft.com/office/officeart/2005/8/layout/target3"/>
    <dgm:cxn modelId="{694F65AF-709C-4D9C-87A9-453DF3A1497F}" type="presParOf" srcId="{764289D9-EE8D-4ED5-A1C6-23CF5F87F23E}" destId="{E9BBD28D-DBF8-4BEA-AD24-BE89AD8CC7E3}" srcOrd="4" destOrd="0" presId="urn:microsoft.com/office/officeart/2005/8/layout/target3"/>
    <dgm:cxn modelId="{76F0FB0B-1C42-4BB9-AC3E-1D20C8C22A01}" type="presParOf" srcId="{764289D9-EE8D-4ED5-A1C6-23CF5F87F23E}" destId="{801344A6-AFEE-4216-8D44-2B8F1509794E}" srcOrd="5" destOrd="0" presId="urn:microsoft.com/office/officeart/2005/8/layout/target3"/>
    <dgm:cxn modelId="{CB9B5E03-BBF2-4FB8-92ED-D30712680054}" type="presParOf" srcId="{764289D9-EE8D-4ED5-A1C6-23CF5F87F23E}" destId="{57EEF297-8F8F-4C13-8E9F-B7D171D6E7EB}" srcOrd="6" destOrd="0" presId="urn:microsoft.com/office/officeart/2005/8/layout/target3"/>
    <dgm:cxn modelId="{ABE57D5B-5127-4D23-9782-9104AA5A2B9F}" type="presParOf" srcId="{764289D9-EE8D-4ED5-A1C6-23CF5F87F23E}" destId="{6DE77517-62AD-4083-A60A-A356EB4A1263}" srcOrd="7" destOrd="0" presId="urn:microsoft.com/office/officeart/2005/8/layout/target3"/>
    <dgm:cxn modelId="{54455825-EF73-45A6-B094-934B4D8363E3}" type="presParOf" srcId="{764289D9-EE8D-4ED5-A1C6-23CF5F87F23E}" destId="{B2EA10C0-59D7-4FDD-B60F-48DB86320E9B}" srcOrd="8" destOrd="0" presId="urn:microsoft.com/office/officeart/2005/8/layout/target3"/>
    <dgm:cxn modelId="{8011B354-2233-4D3D-941C-1779F9A34E71}" type="presParOf" srcId="{764289D9-EE8D-4ED5-A1C6-23CF5F87F23E}" destId="{ACD92F27-11B8-44EE-A415-81B1CFD69EDB}" srcOrd="9" destOrd="0" presId="urn:microsoft.com/office/officeart/2005/8/layout/target3"/>
    <dgm:cxn modelId="{9CD51546-AE34-4AEF-AD2A-42D06B325092}" type="presParOf" srcId="{764289D9-EE8D-4ED5-A1C6-23CF5F87F23E}" destId="{005320AC-FAFA-432C-BE85-8DA0FF6E699D}" srcOrd="10" destOrd="0" presId="urn:microsoft.com/office/officeart/2005/8/layout/target3"/>
    <dgm:cxn modelId="{2756822D-CE88-4708-A7DE-6881AA31E386}" type="presParOf" srcId="{764289D9-EE8D-4ED5-A1C6-23CF5F87F23E}" destId="{9776D7B6-59C8-4608-92BE-F17C12DAE26B}" srcOrd="11" destOrd="0" presId="urn:microsoft.com/office/officeart/2005/8/layout/target3"/>
    <dgm:cxn modelId="{874D8DEB-A4FB-43FB-ABB7-72CDE128C3BD}" type="presParOf" srcId="{764289D9-EE8D-4ED5-A1C6-23CF5F87F23E}" destId="{50F6CEC2-C62B-4009-831B-ACC38E5A9506}" srcOrd="12" destOrd="0" presId="urn:microsoft.com/office/officeart/2005/8/layout/target3"/>
    <dgm:cxn modelId="{2F0770F9-171B-4FC3-ADAA-98016CCA0E0E}" type="presParOf" srcId="{764289D9-EE8D-4ED5-A1C6-23CF5F87F23E}" destId="{61C16372-A814-4164-AAFA-AF21D34289D2}" srcOrd="13" destOrd="0" presId="urn:microsoft.com/office/officeart/2005/8/layout/target3"/>
    <dgm:cxn modelId="{949235B5-72F8-4445-9EAE-B6854E2D8D67}" type="presParOf" srcId="{764289D9-EE8D-4ED5-A1C6-23CF5F87F23E}" destId="{D1EF1956-9F91-498C-B604-08980C3AAE00}" srcOrd="14" destOrd="0" presId="urn:microsoft.com/office/officeart/2005/8/layout/target3"/>
    <dgm:cxn modelId="{C2358A1A-14CA-44FF-8B15-49965020BDBC}" type="presParOf" srcId="{764289D9-EE8D-4ED5-A1C6-23CF5F87F23E}" destId="{0B32648D-A47A-4B2B-B503-E15877F6D2A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E90417-5CCE-4D7C-8C65-2A701AED2F98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F34E794-0A46-4271-B4A9-F54CDE771038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i="1" dirty="0"/>
        </a:p>
      </dgm:t>
    </dgm:pt>
    <dgm:pt modelId="{AF2DB112-7078-40E8-8F15-2BD2EDF330ED}" type="parTrans" cxnId="{311A36BD-4BD8-4492-8A3E-B03219995D52}">
      <dgm:prSet/>
      <dgm:spPr/>
      <dgm:t>
        <a:bodyPr/>
        <a:lstStyle/>
        <a:p>
          <a:endParaRPr lang="ru-RU"/>
        </a:p>
      </dgm:t>
    </dgm:pt>
    <dgm:pt modelId="{918B615B-1C1F-4E75-9C71-C6D408C86E67}" type="sibTrans" cxnId="{311A36BD-4BD8-4492-8A3E-B03219995D52}">
      <dgm:prSet/>
      <dgm:spPr/>
      <dgm:t>
        <a:bodyPr/>
        <a:lstStyle/>
        <a:p>
          <a:endParaRPr lang="ru-RU"/>
        </a:p>
      </dgm:t>
    </dgm:pt>
    <dgm:pt modelId="{39A80CFB-F79D-4118-A569-654D55A8D473}">
      <dgm:prSet phldrT="[Текст]" custT="1"/>
      <dgm:spPr/>
      <dgm:t>
        <a:bodyPr/>
        <a:lstStyle/>
        <a:p>
          <a:r>
            <a:rPr lang="ru-RU" sz="2000" i="1" dirty="0" smtClean="0"/>
            <a:t>РЕГИОНЫ ФГИС ЕГРН</a:t>
          </a:r>
          <a:endParaRPr lang="ru-RU" sz="2000" dirty="0"/>
        </a:p>
      </dgm:t>
    </dgm:pt>
    <dgm:pt modelId="{6642F000-D3B1-45AB-B50E-60D7CF275BC4}" type="parTrans" cxnId="{15A289CD-AF79-452D-B519-3CFD82B1F2D9}">
      <dgm:prSet/>
      <dgm:spPr/>
      <dgm:t>
        <a:bodyPr/>
        <a:lstStyle/>
        <a:p>
          <a:endParaRPr lang="ru-RU"/>
        </a:p>
      </dgm:t>
    </dgm:pt>
    <dgm:pt modelId="{23D40914-A77E-4EE2-9F27-86ECE2CBBD9C}" type="sibTrans" cxnId="{15A289CD-AF79-452D-B519-3CFD82B1F2D9}">
      <dgm:prSet/>
      <dgm:spPr/>
      <dgm:t>
        <a:bodyPr/>
        <a:lstStyle/>
        <a:p>
          <a:endParaRPr lang="ru-RU"/>
        </a:p>
      </dgm:t>
    </dgm:pt>
    <dgm:pt modelId="{8CC9E29C-4A17-4227-B929-FAF72145BF22}">
      <dgm:prSet phldrT="[Текст]" custT="1"/>
      <dgm:spPr/>
      <dgm:t>
        <a:bodyPr/>
        <a:lstStyle/>
        <a:p>
          <a:r>
            <a:rPr lang="ru-RU" sz="2000" i="1" dirty="0" smtClean="0"/>
            <a:t>ВСЕ РЕГИОНЫ</a:t>
          </a:r>
          <a:endParaRPr lang="ru-RU" sz="2000" dirty="0"/>
        </a:p>
      </dgm:t>
    </dgm:pt>
    <dgm:pt modelId="{0EF6D037-0763-4B68-B7B9-577B4DF8AF2A}" type="parTrans" cxnId="{5BF05778-1004-4AC1-A284-504CC9566A69}">
      <dgm:prSet/>
      <dgm:spPr/>
      <dgm:t>
        <a:bodyPr/>
        <a:lstStyle/>
        <a:p>
          <a:endParaRPr lang="ru-RU"/>
        </a:p>
      </dgm:t>
    </dgm:pt>
    <dgm:pt modelId="{DF097745-2692-47CB-AE6F-01DA9B186263}" type="sibTrans" cxnId="{5BF05778-1004-4AC1-A284-504CC9566A69}">
      <dgm:prSet/>
      <dgm:spPr/>
      <dgm:t>
        <a:bodyPr/>
        <a:lstStyle/>
        <a:p>
          <a:endParaRPr lang="ru-RU"/>
        </a:p>
      </dgm:t>
    </dgm:pt>
    <dgm:pt modelId="{CE81D4A2-466E-4A3D-AA89-DB8B1ECA329B}" type="pres">
      <dgm:prSet presAssocID="{FCE90417-5CCE-4D7C-8C65-2A701AED2F98}" presName="diagram" presStyleCnt="0">
        <dgm:presLayoutVars>
          <dgm:dir/>
          <dgm:animLvl val="lvl"/>
          <dgm:resizeHandles val="exact"/>
        </dgm:presLayoutVars>
      </dgm:prSet>
      <dgm:spPr/>
    </dgm:pt>
    <dgm:pt modelId="{7AA7D4FF-7518-49A8-B811-4E7D3584A5A5}" type="pres">
      <dgm:prSet presAssocID="{CF34E794-0A46-4271-B4A9-F54CDE771038}" presName="compNode" presStyleCnt="0"/>
      <dgm:spPr/>
    </dgm:pt>
    <dgm:pt modelId="{DA51E3E4-45B6-4A25-9596-A1B00853287C}" type="pres">
      <dgm:prSet presAssocID="{CF34E794-0A46-4271-B4A9-F54CDE771038}" presName="childRect" presStyleLbl="bgAcc1" presStyleIdx="0" presStyleCnt="3" custLinFactX="16700" custLinFactNeighborX="100000" custLinFactNeighborY="2453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BDD54D6-86D2-4C41-970B-D29FDBA59D21}" type="pres">
      <dgm:prSet presAssocID="{CF34E794-0A46-4271-B4A9-F54CDE771038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781B2-9E0A-4C49-B881-AE77E3087365}" type="pres">
      <dgm:prSet presAssocID="{CF34E794-0A46-4271-B4A9-F54CDE771038}" presName="parentRect" presStyleLbl="alignNode1" presStyleIdx="0" presStyleCnt="3" custLinFactX="16700" custLinFactNeighborX="100000" custLinFactNeighborY="57052"/>
      <dgm:spPr/>
      <dgm:t>
        <a:bodyPr/>
        <a:lstStyle/>
        <a:p>
          <a:endParaRPr lang="ru-RU"/>
        </a:p>
      </dgm:t>
    </dgm:pt>
    <dgm:pt modelId="{32406995-70C7-4E97-9824-ABFCBD76B779}" type="pres">
      <dgm:prSet presAssocID="{CF34E794-0A46-4271-B4A9-F54CDE771038}" presName="adorn" presStyleLbl="fgAccFollowNode1" presStyleIdx="0" presStyleCnt="3" custLinFactX="133428" custLinFactNeighborX="200000" custLinFactNeighborY="523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1882469-1529-4FE8-BFA5-B090562E53E5}" type="pres">
      <dgm:prSet presAssocID="{918B615B-1C1F-4E75-9C71-C6D408C86E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8CED0E-C861-4F32-96CE-047A6FDDC50C}" type="pres">
      <dgm:prSet presAssocID="{39A80CFB-F79D-4118-A569-654D55A8D473}" presName="compNode" presStyleCnt="0"/>
      <dgm:spPr/>
    </dgm:pt>
    <dgm:pt modelId="{C34CBCB9-9E09-433D-B254-8A86D756E361}" type="pres">
      <dgm:prSet presAssocID="{39A80CFB-F79D-4118-A569-654D55A8D473}" presName="childRect" presStyleLbl="bgAcc1" presStyleIdx="1" presStyleCnt="3" custLinFactX="-14382" custLinFactNeighborX="-100000" custLinFactNeighborY="-72260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93D6C5B-C01B-4E90-B932-57C26E4652D5}" type="pres">
      <dgm:prSet presAssocID="{39A80CFB-F79D-4118-A569-654D55A8D47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B1250-57BD-40BD-A434-4780D5343FAD}" type="pres">
      <dgm:prSet presAssocID="{39A80CFB-F79D-4118-A569-654D55A8D473}" presName="parentRect" presStyleLbl="alignNode1" presStyleIdx="1" presStyleCnt="3" custLinFactX="-14382" custLinFactY="-68046" custLinFactNeighborX="-100000" custLinFactNeighborY="-100000"/>
      <dgm:spPr/>
      <dgm:t>
        <a:bodyPr/>
        <a:lstStyle/>
        <a:p>
          <a:endParaRPr lang="ru-RU"/>
        </a:p>
      </dgm:t>
    </dgm:pt>
    <dgm:pt modelId="{3086AB00-F2F5-4226-A696-0E8A347A22E9}" type="pres">
      <dgm:prSet presAssocID="{39A80CFB-F79D-4118-A569-654D55A8D473}" presName="adorn" presStyleLbl="fgAccFollowNode1" presStyleIdx="1" presStyleCnt="3" custLinFactX="-126807" custLinFactY="-54116" custLinFactNeighborX="-2000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9B7717C-1630-46ED-95E2-BADE2F8148D4}" type="pres">
      <dgm:prSet presAssocID="{23D40914-A77E-4EE2-9F27-86ECE2CBBD9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54214A8-59AB-45B6-8477-148327C13FEF}" type="pres">
      <dgm:prSet presAssocID="{8CC9E29C-4A17-4227-B929-FAF72145BF22}" presName="compNode" presStyleCnt="0"/>
      <dgm:spPr/>
    </dgm:pt>
    <dgm:pt modelId="{358535D4-7742-4B8A-930B-EB240CB3B556}" type="pres">
      <dgm:prSet presAssocID="{8CC9E29C-4A17-4227-B929-FAF72145BF22}" presName="childRect" presStyleLbl="bgAcc1" presStyleIdx="2" presStyleCnt="3" custLinFactNeighborX="232" custLinFactNeighborY="7225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55B0C5B-AE25-4B85-BE2B-3AAB6B05B05E}" type="pres">
      <dgm:prSet presAssocID="{8CC9E29C-4A17-4227-B929-FAF72145BF22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F98D0-8EA3-4945-B76C-31DEE7D73F8B}" type="pres">
      <dgm:prSet presAssocID="{8CC9E29C-4A17-4227-B929-FAF72145BF22}" presName="parentRect" presStyleLbl="alignNode1" presStyleIdx="2" presStyleCnt="3" custLinFactY="68027" custLinFactNeighborX="232" custLinFactNeighborY="100000"/>
      <dgm:spPr/>
      <dgm:t>
        <a:bodyPr/>
        <a:lstStyle/>
        <a:p>
          <a:endParaRPr lang="ru-RU"/>
        </a:p>
      </dgm:t>
    </dgm:pt>
    <dgm:pt modelId="{B883EB9E-7564-40C1-AA6F-0BBD9ACFD929}" type="pres">
      <dgm:prSet presAssocID="{8CC9E29C-4A17-4227-B929-FAF72145BF22}" presName="adorn" presStyleLbl="fgAccFollowNode1" presStyleIdx="2" presStyleCnt="3" custLinFactY="54098" custLinFactNeighborX="661" custLinFactNeighborY="10000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E3C4731-42E5-49F8-9C93-685E5378A658}" type="presOf" srcId="{CF34E794-0A46-4271-B4A9-F54CDE771038}" destId="{3BDD54D6-86D2-4C41-970B-D29FDBA59D21}" srcOrd="0" destOrd="0" presId="urn:microsoft.com/office/officeart/2005/8/layout/bList2"/>
    <dgm:cxn modelId="{E689E2C9-FA75-41F1-AD96-187352E7ECA9}" type="presOf" srcId="{8CC9E29C-4A17-4227-B929-FAF72145BF22}" destId="{755B0C5B-AE25-4B85-BE2B-3AAB6B05B05E}" srcOrd="0" destOrd="0" presId="urn:microsoft.com/office/officeart/2005/8/layout/bList2"/>
    <dgm:cxn modelId="{ECD3BE0B-7759-4FF9-BC68-53F614103221}" type="presOf" srcId="{39A80CFB-F79D-4118-A569-654D55A8D473}" destId="{293D6C5B-C01B-4E90-B932-57C26E4652D5}" srcOrd="0" destOrd="0" presId="urn:microsoft.com/office/officeart/2005/8/layout/bList2"/>
    <dgm:cxn modelId="{5BF05778-1004-4AC1-A284-504CC9566A69}" srcId="{FCE90417-5CCE-4D7C-8C65-2A701AED2F98}" destId="{8CC9E29C-4A17-4227-B929-FAF72145BF22}" srcOrd="2" destOrd="0" parTransId="{0EF6D037-0763-4B68-B7B9-577B4DF8AF2A}" sibTransId="{DF097745-2692-47CB-AE6F-01DA9B186263}"/>
    <dgm:cxn modelId="{311A36BD-4BD8-4492-8A3E-B03219995D52}" srcId="{FCE90417-5CCE-4D7C-8C65-2A701AED2F98}" destId="{CF34E794-0A46-4271-B4A9-F54CDE771038}" srcOrd="0" destOrd="0" parTransId="{AF2DB112-7078-40E8-8F15-2BD2EDF330ED}" sibTransId="{918B615B-1C1F-4E75-9C71-C6D408C86E67}"/>
    <dgm:cxn modelId="{89836B17-BF80-4FA9-887A-5D49409AB75B}" type="presOf" srcId="{23D40914-A77E-4EE2-9F27-86ECE2CBBD9C}" destId="{59B7717C-1630-46ED-95E2-BADE2F8148D4}" srcOrd="0" destOrd="0" presId="urn:microsoft.com/office/officeart/2005/8/layout/bList2"/>
    <dgm:cxn modelId="{9A2FA83F-9668-490C-B831-865AB774FDF0}" type="presOf" srcId="{CF34E794-0A46-4271-B4A9-F54CDE771038}" destId="{DAB781B2-9E0A-4C49-B881-AE77E3087365}" srcOrd="1" destOrd="0" presId="urn:microsoft.com/office/officeart/2005/8/layout/bList2"/>
    <dgm:cxn modelId="{1F41C4E1-5044-4AAF-99C5-3DF464EA4078}" type="presOf" srcId="{8CC9E29C-4A17-4227-B929-FAF72145BF22}" destId="{A8CF98D0-8EA3-4945-B76C-31DEE7D73F8B}" srcOrd="1" destOrd="0" presId="urn:microsoft.com/office/officeart/2005/8/layout/bList2"/>
    <dgm:cxn modelId="{8F30FFEB-A8D8-4455-8E07-7758CEF2D6A8}" type="presOf" srcId="{39A80CFB-F79D-4118-A569-654D55A8D473}" destId="{D02B1250-57BD-40BD-A434-4780D5343FAD}" srcOrd="1" destOrd="0" presId="urn:microsoft.com/office/officeart/2005/8/layout/bList2"/>
    <dgm:cxn modelId="{08670DAE-56DD-42BE-A4F3-F889DAC1260B}" type="presOf" srcId="{FCE90417-5CCE-4D7C-8C65-2A701AED2F98}" destId="{CE81D4A2-466E-4A3D-AA89-DB8B1ECA329B}" srcOrd="0" destOrd="0" presId="urn:microsoft.com/office/officeart/2005/8/layout/bList2"/>
    <dgm:cxn modelId="{15A289CD-AF79-452D-B519-3CFD82B1F2D9}" srcId="{FCE90417-5CCE-4D7C-8C65-2A701AED2F98}" destId="{39A80CFB-F79D-4118-A569-654D55A8D473}" srcOrd="1" destOrd="0" parTransId="{6642F000-D3B1-45AB-B50E-60D7CF275BC4}" sibTransId="{23D40914-A77E-4EE2-9F27-86ECE2CBBD9C}"/>
    <dgm:cxn modelId="{F4E0A8E5-56CF-4E64-BDC1-43582BB18177}" type="presOf" srcId="{918B615B-1C1F-4E75-9C71-C6D408C86E67}" destId="{81882469-1529-4FE8-BFA5-B090562E53E5}" srcOrd="0" destOrd="0" presId="urn:microsoft.com/office/officeart/2005/8/layout/bList2"/>
    <dgm:cxn modelId="{5C0D3806-28AB-4CBF-8307-DE9275AE426B}" type="presParOf" srcId="{CE81D4A2-466E-4A3D-AA89-DB8B1ECA329B}" destId="{7AA7D4FF-7518-49A8-B811-4E7D3584A5A5}" srcOrd="0" destOrd="0" presId="urn:microsoft.com/office/officeart/2005/8/layout/bList2"/>
    <dgm:cxn modelId="{568741A4-6654-4696-950F-3EE541C72BA5}" type="presParOf" srcId="{7AA7D4FF-7518-49A8-B811-4E7D3584A5A5}" destId="{DA51E3E4-45B6-4A25-9596-A1B00853287C}" srcOrd="0" destOrd="0" presId="urn:microsoft.com/office/officeart/2005/8/layout/bList2"/>
    <dgm:cxn modelId="{75EC72B7-217D-48D4-A80D-24B78328DE94}" type="presParOf" srcId="{7AA7D4FF-7518-49A8-B811-4E7D3584A5A5}" destId="{3BDD54D6-86D2-4C41-970B-D29FDBA59D21}" srcOrd="1" destOrd="0" presId="urn:microsoft.com/office/officeart/2005/8/layout/bList2"/>
    <dgm:cxn modelId="{3F18ADF2-08A8-4909-95F1-E9D5DC93BBF4}" type="presParOf" srcId="{7AA7D4FF-7518-49A8-B811-4E7D3584A5A5}" destId="{DAB781B2-9E0A-4C49-B881-AE77E3087365}" srcOrd="2" destOrd="0" presId="urn:microsoft.com/office/officeart/2005/8/layout/bList2"/>
    <dgm:cxn modelId="{9E7CAC60-2D41-40B3-86FE-A642D29A6116}" type="presParOf" srcId="{7AA7D4FF-7518-49A8-B811-4E7D3584A5A5}" destId="{32406995-70C7-4E97-9824-ABFCBD76B779}" srcOrd="3" destOrd="0" presId="urn:microsoft.com/office/officeart/2005/8/layout/bList2"/>
    <dgm:cxn modelId="{203427BC-12C6-49A3-A866-9A596749728E}" type="presParOf" srcId="{CE81D4A2-466E-4A3D-AA89-DB8B1ECA329B}" destId="{81882469-1529-4FE8-BFA5-B090562E53E5}" srcOrd="1" destOrd="0" presId="urn:microsoft.com/office/officeart/2005/8/layout/bList2"/>
    <dgm:cxn modelId="{67BEBCCC-D147-49B8-940B-C9448577F09B}" type="presParOf" srcId="{CE81D4A2-466E-4A3D-AA89-DB8B1ECA329B}" destId="{148CED0E-C861-4F32-96CE-047A6FDDC50C}" srcOrd="2" destOrd="0" presId="urn:microsoft.com/office/officeart/2005/8/layout/bList2"/>
    <dgm:cxn modelId="{366C5CE6-AECB-48BA-8D60-F53B3120B296}" type="presParOf" srcId="{148CED0E-C861-4F32-96CE-047A6FDDC50C}" destId="{C34CBCB9-9E09-433D-B254-8A86D756E361}" srcOrd="0" destOrd="0" presId="urn:microsoft.com/office/officeart/2005/8/layout/bList2"/>
    <dgm:cxn modelId="{11E73DEB-6ADE-406E-8210-BA2523E461AB}" type="presParOf" srcId="{148CED0E-C861-4F32-96CE-047A6FDDC50C}" destId="{293D6C5B-C01B-4E90-B932-57C26E4652D5}" srcOrd="1" destOrd="0" presId="urn:microsoft.com/office/officeart/2005/8/layout/bList2"/>
    <dgm:cxn modelId="{F9297961-157F-44DF-A103-47BD0138C944}" type="presParOf" srcId="{148CED0E-C861-4F32-96CE-047A6FDDC50C}" destId="{D02B1250-57BD-40BD-A434-4780D5343FAD}" srcOrd="2" destOrd="0" presId="urn:microsoft.com/office/officeart/2005/8/layout/bList2"/>
    <dgm:cxn modelId="{B7189FB2-5FC5-49A4-939B-2DCD14EDC013}" type="presParOf" srcId="{148CED0E-C861-4F32-96CE-047A6FDDC50C}" destId="{3086AB00-F2F5-4226-A696-0E8A347A22E9}" srcOrd="3" destOrd="0" presId="urn:microsoft.com/office/officeart/2005/8/layout/bList2"/>
    <dgm:cxn modelId="{6A229D0E-8781-45F7-A242-247CE13055E7}" type="presParOf" srcId="{CE81D4A2-466E-4A3D-AA89-DB8B1ECA329B}" destId="{59B7717C-1630-46ED-95E2-BADE2F8148D4}" srcOrd="3" destOrd="0" presId="urn:microsoft.com/office/officeart/2005/8/layout/bList2"/>
    <dgm:cxn modelId="{063EE3CF-55A1-4C19-8DF6-B7CB15525F67}" type="presParOf" srcId="{CE81D4A2-466E-4A3D-AA89-DB8B1ECA329B}" destId="{054214A8-59AB-45B6-8477-148327C13FEF}" srcOrd="4" destOrd="0" presId="urn:microsoft.com/office/officeart/2005/8/layout/bList2"/>
    <dgm:cxn modelId="{8A756225-E993-42AA-8A7F-4DF0A7A9FCD7}" type="presParOf" srcId="{054214A8-59AB-45B6-8477-148327C13FEF}" destId="{358535D4-7742-4B8A-930B-EB240CB3B556}" srcOrd="0" destOrd="0" presId="urn:microsoft.com/office/officeart/2005/8/layout/bList2"/>
    <dgm:cxn modelId="{8B60C504-CAD3-4C2D-BB2E-CE49C28F2477}" type="presParOf" srcId="{054214A8-59AB-45B6-8477-148327C13FEF}" destId="{755B0C5B-AE25-4B85-BE2B-3AAB6B05B05E}" srcOrd="1" destOrd="0" presId="urn:microsoft.com/office/officeart/2005/8/layout/bList2"/>
    <dgm:cxn modelId="{7A845761-E15E-457E-AE51-AC2BAFC47E42}" type="presParOf" srcId="{054214A8-59AB-45B6-8477-148327C13FEF}" destId="{A8CF98D0-8EA3-4945-B76C-31DEE7D73F8B}" srcOrd="2" destOrd="0" presId="urn:microsoft.com/office/officeart/2005/8/layout/bList2"/>
    <dgm:cxn modelId="{FE44D4C5-5518-46CD-A9F2-31E37FCC2406}" type="presParOf" srcId="{054214A8-59AB-45B6-8477-148327C13FEF}" destId="{B883EB9E-7564-40C1-AA6F-0BBD9ACFD92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A42148-C790-493B-8318-969E5AC9477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49504-F0B8-452E-B774-9EF5E5E8B2A0}">
      <dgm:prSet phldrT="[Текст]" custT="1"/>
      <dgm:spPr/>
      <dgm:t>
        <a:bodyPr/>
        <a:lstStyle/>
        <a:p>
          <a:pPr marL="0" indent="0" algn="ctr" eaLnBrk="1" hangingPunct="1">
            <a:lnSpc>
              <a:spcPct val="107000"/>
            </a:lnSpc>
            <a:spcBef>
              <a:spcPts val="600"/>
            </a:spcBef>
            <a:spcAft>
              <a:spcPts val="0"/>
            </a:spcAft>
            <a:buNone/>
          </a:pPr>
          <a:endParaRPr lang="ru-RU" sz="1800" b="1" i="1" dirty="0" smtClean="0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0" indent="0" algn="ctr" eaLnBrk="1" hangingPunct="1">
            <a:lnSpc>
              <a:spcPct val="107000"/>
            </a:lnSpc>
            <a:spcBef>
              <a:spcPts val="600"/>
            </a:spcBef>
            <a:spcAft>
              <a:spcPts val="0"/>
            </a:spcAft>
            <a:buNone/>
          </a:pPr>
          <a: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При предоставлении выписки из ЕГРН в виде </a:t>
          </a:r>
          <a:r>
            <a:rPr lang="ru-RU" sz="1800" b="1" i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электронного документа </a:t>
          </a:r>
          <a: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такой документ заверяется усиленной квалифицированной </a:t>
          </a:r>
          <a:br>
            <a:rPr lang="ru-RU" sz="1800" b="1" i="1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</a:br>
          <a:r>
            <a:rPr lang="ru-RU" sz="1800" b="1" i="1" u="sng" dirty="0" smtClean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электронной подписью органа регистрации прав</a:t>
          </a:r>
          <a:endParaRPr lang="ru-RU" sz="1800" b="1" i="1" dirty="0" smtClean="0">
            <a:solidFill>
              <a:schemeClr val="bg1"/>
            </a:solidFill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endParaRPr lang="ru-RU" dirty="0">
            <a:solidFill>
              <a:schemeClr val="bg1"/>
            </a:solidFill>
          </a:endParaRPr>
        </a:p>
      </dgm:t>
    </dgm:pt>
    <dgm:pt modelId="{DC13DDA1-1D82-4E21-B974-810C5FB6E50C}" type="parTrans" cxnId="{4B376610-717D-4E80-BF9A-C1752FE6D22F}">
      <dgm:prSet/>
      <dgm:spPr/>
      <dgm:t>
        <a:bodyPr/>
        <a:lstStyle/>
        <a:p>
          <a:endParaRPr lang="ru-RU"/>
        </a:p>
      </dgm:t>
    </dgm:pt>
    <dgm:pt modelId="{2CBA97C9-F265-416C-BEC6-62E5825636A6}" type="sibTrans" cxnId="{4B376610-717D-4E80-BF9A-C1752FE6D22F}">
      <dgm:prSet/>
      <dgm:spPr/>
      <dgm:t>
        <a:bodyPr/>
        <a:lstStyle/>
        <a:p>
          <a:endParaRPr lang="ru-RU"/>
        </a:p>
      </dgm:t>
    </dgm:pt>
    <dgm:pt modelId="{1D4C5009-5B29-444A-A189-451B84110581}">
      <dgm:prSet/>
      <dgm:spPr/>
      <dgm:t>
        <a:bodyPr/>
        <a:lstStyle/>
        <a:p>
          <a:endParaRPr lang="ru-RU" sz="1500" dirty="0"/>
        </a:p>
      </dgm:t>
    </dgm:pt>
    <dgm:pt modelId="{3BA2F1F5-AF68-453E-9ACD-E950F68A010E}" type="parTrans" cxnId="{554B8B8B-7507-47EA-96C0-BB0904941F77}">
      <dgm:prSet/>
      <dgm:spPr/>
      <dgm:t>
        <a:bodyPr/>
        <a:lstStyle/>
        <a:p>
          <a:endParaRPr lang="ru-RU"/>
        </a:p>
      </dgm:t>
    </dgm:pt>
    <dgm:pt modelId="{66D4B63C-FF63-4540-BE74-43AE655DB968}" type="sibTrans" cxnId="{554B8B8B-7507-47EA-96C0-BB0904941F77}">
      <dgm:prSet/>
      <dgm:spPr/>
      <dgm:t>
        <a:bodyPr/>
        <a:lstStyle/>
        <a:p>
          <a:endParaRPr lang="ru-RU"/>
        </a:p>
      </dgm:t>
    </dgm:pt>
    <dgm:pt modelId="{DF0FBF8F-7511-420C-9FA8-D83647B782D6}">
      <dgm:prSet phldrT="[Текст]" custT="1"/>
      <dgm:spPr/>
      <dgm:t>
        <a:bodyPr/>
        <a:lstStyle/>
        <a:p>
          <a:r>
            <a:rPr lang="ru-RU" sz="1400" i="1" dirty="0" smtClean="0">
              <a:solidFill>
                <a:schemeClr val="tx2"/>
              </a:solidFill>
            </a:rPr>
            <a:t>пункт 5 Приложения 6 к </a:t>
          </a:r>
          <a:r>
            <a:rPr lang="ru-RU" sz="1400" b="1" i="1" dirty="0" smtClean="0">
              <a:solidFill>
                <a:schemeClr val="tx2"/>
              </a:solidFill>
            </a:rPr>
            <a:t>приказу Минэкономразвития России от 25.12.2015 № 975</a:t>
          </a:r>
          <a:br>
            <a:rPr lang="ru-RU" sz="1400" b="1" i="1" dirty="0" smtClean="0">
              <a:solidFill>
                <a:schemeClr val="tx2"/>
              </a:solidFill>
            </a:rPr>
          </a:br>
          <a:r>
            <a:rPr lang="ru-RU" sz="1400" i="1" dirty="0" smtClean="0">
              <a:solidFill>
                <a:schemeClr val="tx2"/>
              </a:solidFill>
            </a:rPr>
            <a:t> Об утверждении форм выписок из Единого государственного реестра недвижимости, состава содержащихся в них сведений и порядка их заполнения, а также требований к формату документов, содержащих сведения Единого государственного реестра недвижимости и предоставляемых в электронном виде</a:t>
          </a:r>
          <a:endParaRPr lang="ru-RU" sz="1400" i="1" dirty="0">
            <a:solidFill>
              <a:schemeClr val="tx2"/>
            </a:solidFill>
          </a:endParaRPr>
        </a:p>
      </dgm:t>
    </dgm:pt>
    <dgm:pt modelId="{C56981B6-D740-43FB-826A-92493ACBC94B}" type="parTrans" cxnId="{FBE87D53-80AE-455E-8EC8-98038ED61C04}">
      <dgm:prSet/>
      <dgm:spPr/>
      <dgm:t>
        <a:bodyPr/>
        <a:lstStyle/>
        <a:p>
          <a:endParaRPr lang="ru-RU"/>
        </a:p>
      </dgm:t>
    </dgm:pt>
    <dgm:pt modelId="{A770F98D-6B57-4DF2-A415-5E2E5AE68A2B}" type="sibTrans" cxnId="{FBE87D53-80AE-455E-8EC8-98038ED61C04}">
      <dgm:prSet/>
      <dgm:spPr/>
      <dgm:t>
        <a:bodyPr/>
        <a:lstStyle/>
        <a:p>
          <a:endParaRPr lang="ru-RU"/>
        </a:p>
      </dgm:t>
    </dgm:pt>
    <dgm:pt modelId="{C7875E9E-E865-4E92-A020-C84AEF214438}">
      <dgm:prSet phldrT="[Текст]" custT="1"/>
      <dgm:spPr/>
      <dgm:t>
        <a:bodyPr/>
        <a:lstStyle/>
        <a:p>
          <a:endParaRPr lang="ru-RU" sz="1400" i="1" dirty="0"/>
        </a:p>
      </dgm:t>
    </dgm:pt>
    <dgm:pt modelId="{FB5EA0DC-4EA6-4EBF-B2E0-6FB0311CB4F2}" type="parTrans" cxnId="{A3C1B52A-2EA7-4C9F-94C6-794F5FC69887}">
      <dgm:prSet/>
      <dgm:spPr/>
      <dgm:t>
        <a:bodyPr/>
        <a:lstStyle/>
        <a:p>
          <a:endParaRPr lang="ru-RU"/>
        </a:p>
      </dgm:t>
    </dgm:pt>
    <dgm:pt modelId="{A824A9FB-5FC7-4D1A-BF01-A8A26BA4A20C}" type="sibTrans" cxnId="{A3C1B52A-2EA7-4C9F-94C6-794F5FC69887}">
      <dgm:prSet/>
      <dgm:spPr/>
      <dgm:t>
        <a:bodyPr/>
        <a:lstStyle/>
        <a:p>
          <a:endParaRPr lang="ru-RU"/>
        </a:p>
      </dgm:t>
    </dgm:pt>
    <dgm:pt modelId="{C1CD903B-E1C8-4EE5-8C58-CFDA6CA9B11D}" type="pres">
      <dgm:prSet presAssocID="{19A42148-C790-493B-8318-969E5AC947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929D2-0B88-41BE-80B4-334142D0640A}" type="pres">
      <dgm:prSet presAssocID="{F0C49504-F0B8-452E-B774-9EF5E5E8B2A0}" presName="parentLin" presStyleCnt="0"/>
      <dgm:spPr/>
    </dgm:pt>
    <dgm:pt modelId="{52FCE404-32A6-4A59-8DB6-95C8CB680DCB}" type="pres">
      <dgm:prSet presAssocID="{F0C49504-F0B8-452E-B774-9EF5E5E8B2A0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9413169-691D-4126-AE3F-5498EE3771CF}" type="pres">
      <dgm:prSet presAssocID="{F0C49504-F0B8-452E-B774-9EF5E5E8B2A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15763-FAF1-40FE-ADCF-9FD520056BCF}" type="pres">
      <dgm:prSet presAssocID="{F0C49504-F0B8-452E-B774-9EF5E5E8B2A0}" presName="negativeSpace" presStyleCnt="0"/>
      <dgm:spPr/>
    </dgm:pt>
    <dgm:pt modelId="{0D26859C-75DC-47BA-840B-F9CAB630997C}" type="pres">
      <dgm:prSet presAssocID="{F0C49504-F0B8-452E-B774-9EF5E5E8B2A0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C1B52A-2EA7-4C9F-94C6-794F5FC69887}" srcId="{F0C49504-F0B8-452E-B774-9EF5E5E8B2A0}" destId="{C7875E9E-E865-4E92-A020-C84AEF214438}" srcOrd="0" destOrd="0" parTransId="{FB5EA0DC-4EA6-4EBF-B2E0-6FB0311CB4F2}" sibTransId="{A824A9FB-5FC7-4D1A-BF01-A8A26BA4A20C}"/>
    <dgm:cxn modelId="{4B376610-717D-4E80-BF9A-C1752FE6D22F}" srcId="{19A42148-C790-493B-8318-969E5AC94770}" destId="{F0C49504-F0B8-452E-B774-9EF5E5E8B2A0}" srcOrd="0" destOrd="0" parTransId="{DC13DDA1-1D82-4E21-B974-810C5FB6E50C}" sibTransId="{2CBA97C9-F265-416C-BEC6-62E5825636A6}"/>
    <dgm:cxn modelId="{554B8B8B-7507-47EA-96C0-BB0904941F77}" srcId="{F0C49504-F0B8-452E-B774-9EF5E5E8B2A0}" destId="{1D4C5009-5B29-444A-A189-451B84110581}" srcOrd="2" destOrd="0" parTransId="{3BA2F1F5-AF68-453E-9ACD-E950F68A010E}" sibTransId="{66D4B63C-FF63-4540-BE74-43AE655DB968}"/>
    <dgm:cxn modelId="{A2AB5670-3DCC-4A85-8595-357A789C5B0C}" type="presOf" srcId="{DF0FBF8F-7511-420C-9FA8-D83647B782D6}" destId="{0D26859C-75DC-47BA-840B-F9CAB630997C}" srcOrd="0" destOrd="1" presId="urn:microsoft.com/office/officeart/2005/8/layout/list1"/>
    <dgm:cxn modelId="{AAF7B4EC-FCD5-4DDD-AF41-CC7F262C6A2D}" type="presOf" srcId="{F0C49504-F0B8-452E-B774-9EF5E5E8B2A0}" destId="{E9413169-691D-4126-AE3F-5498EE3771CF}" srcOrd="1" destOrd="0" presId="urn:microsoft.com/office/officeart/2005/8/layout/list1"/>
    <dgm:cxn modelId="{A4B2ABF1-9BE7-4180-A28A-0ED98C72F748}" type="presOf" srcId="{C7875E9E-E865-4E92-A020-C84AEF214438}" destId="{0D26859C-75DC-47BA-840B-F9CAB630997C}" srcOrd="0" destOrd="0" presId="urn:microsoft.com/office/officeart/2005/8/layout/list1"/>
    <dgm:cxn modelId="{FBE87D53-80AE-455E-8EC8-98038ED61C04}" srcId="{F0C49504-F0B8-452E-B774-9EF5E5E8B2A0}" destId="{DF0FBF8F-7511-420C-9FA8-D83647B782D6}" srcOrd="1" destOrd="0" parTransId="{C56981B6-D740-43FB-826A-92493ACBC94B}" sibTransId="{A770F98D-6B57-4DF2-A415-5E2E5AE68A2B}"/>
    <dgm:cxn modelId="{0BB47368-9A71-432A-A749-8BABBA6741C1}" type="presOf" srcId="{1D4C5009-5B29-444A-A189-451B84110581}" destId="{0D26859C-75DC-47BA-840B-F9CAB630997C}" srcOrd="0" destOrd="2" presId="urn:microsoft.com/office/officeart/2005/8/layout/list1"/>
    <dgm:cxn modelId="{9FFAD7BB-3A2C-4DB3-8D88-C148E8705B3E}" type="presOf" srcId="{F0C49504-F0B8-452E-B774-9EF5E5E8B2A0}" destId="{52FCE404-32A6-4A59-8DB6-95C8CB680DCB}" srcOrd="0" destOrd="0" presId="urn:microsoft.com/office/officeart/2005/8/layout/list1"/>
    <dgm:cxn modelId="{AEDFA887-1270-47FF-893F-B520F7C26640}" type="presOf" srcId="{19A42148-C790-493B-8318-969E5AC94770}" destId="{C1CD903B-E1C8-4EE5-8C58-CFDA6CA9B11D}" srcOrd="0" destOrd="0" presId="urn:microsoft.com/office/officeart/2005/8/layout/list1"/>
    <dgm:cxn modelId="{761D7E89-84EE-4726-B1AA-83A90CB8B9A7}" type="presParOf" srcId="{C1CD903B-E1C8-4EE5-8C58-CFDA6CA9B11D}" destId="{7E1929D2-0B88-41BE-80B4-334142D0640A}" srcOrd="0" destOrd="0" presId="urn:microsoft.com/office/officeart/2005/8/layout/list1"/>
    <dgm:cxn modelId="{D7606C40-115A-48B9-9F7C-05C2551D6162}" type="presParOf" srcId="{7E1929D2-0B88-41BE-80B4-334142D0640A}" destId="{52FCE404-32A6-4A59-8DB6-95C8CB680DCB}" srcOrd="0" destOrd="0" presId="urn:microsoft.com/office/officeart/2005/8/layout/list1"/>
    <dgm:cxn modelId="{029DC3C9-7322-43A7-AEB0-44F908C4D24D}" type="presParOf" srcId="{7E1929D2-0B88-41BE-80B4-334142D0640A}" destId="{E9413169-691D-4126-AE3F-5498EE3771CF}" srcOrd="1" destOrd="0" presId="urn:microsoft.com/office/officeart/2005/8/layout/list1"/>
    <dgm:cxn modelId="{39CEC3F6-5834-49A6-9E59-FFE917DF7313}" type="presParOf" srcId="{C1CD903B-E1C8-4EE5-8C58-CFDA6CA9B11D}" destId="{C5615763-FAF1-40FE-ADCF-9FD520056BCF}" srcOrd="1" destOrd="0" presId="urn:microsoft.com/office/officeart/2005/8/layout/list1"/>
    <dgm:cxn modelId="{03FE5365-B92D-45F7-94E0-DE8799011F79}" type="presParOf" srcId="{C1CD903B-E1C8-4EE5-8C58-CFDA6CA9B11D}" destId="{0D26859C-75DC-47BA-840B-F9CAB630997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818776-A7A4-4F4B-A7A2-56EDC392397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61B69E-8A53-4454-B746-DDD3FBB7341D}">
      <dgm:prSet phldrT="[Текст]"/>
      <dgm:spPr/>
      <dgm:t>
        <a:bodyPr/>
        <a:lstStyle/>
        <a:p>
          <a:pPr algn="just"/>
          <a:r>
            <a:rPr lang="ru-RU" dirty="0" smtClean="0"/>
            <a:t>Пункт 33 Приказа Минэкономразвития России от 14.05.2010 N 180 (утратил силу с 01.01.2017, унаследованные ИС Росреестра формируют выписки по указанному правилу) </a:t>
          </a:r>
          <a:endParaRPr lang="ru-RU" dirty="0"/>
        </a:p>
      </dgm:t>
    </dgm:pt>
    <dgm:pt modelId="{E81DDFED-AAA7-407A-9EFA-86AEA1E077D0}" type="parTrans" cxnId="{382B5826-1C6A-4C93-BC24-003D01DB297E}">
      <dgm:prSet/>
      <dgm:spPr/>
      <dgm:t>
        <a:bodyPr/>
        <a:lstStyle/>
        <a:p>
          <a:endParaRPr lang="ru-RU"/>
        </a:p>
      </dgm:t>
    </dgm:pt>
    <dgm:pt modelId="{E69905BB-4D5A-4BEE-A1FC-D1D02B574FEF}" type="sibTrans" cxnId="{382B5826-1C6A-4C93-BC24-003D01DB297E}">
      <dgm:prSet/>
      <dgm:spPr/>
      <dgm:t>
        <a:bodyPr/>
        <a:lstStyle/>
        <a:p>
          <a:endParaRPr lang="ru-RU"/>
        </a:p>
      </dgm:t>
    </dgm:pt>
    <dgm:pt modelId="{759713C7-2E0A-4FE1-8D22-569D757FE7BC}">
      <dgm:prSet phldrT="[Текст]"/>
      <dgm:spPr/>
      <dgm:t>
        <a:bodyPr/>
        <a:lstStyle/>
        <a:p>
          <a:r>
            <a:rPr lang="ru-RU" dirty="0" smtClean="0"/>
            <a:t>Являются актуальными (действительными) </a:t>
          </a:r>
          <a:r>
            <a:rPr lang="ru-RU" b="1" u="sng" dirty="0" smtClean="0"/>
            <a:t>на момент выдачи </a:t>
          </a:r>
          <a:r>
            <a:rPr lang="ru-RU" dirty="0" smtClean="0"/>
            <a:t>органом регистрации прав сведений, содержащихся в ЕГРН</a:t>
          </a:r>
        </a:p>
        <a:p>
          <a:endParaRPr lang="ru-RU" dirty="0"/>
        </a:p>
      </dgm:t>
    </dgm:pt>
    <dgm:pt modelId="{C2ED5124-C926-4D63-B8B5-5B44295337D5}" type="parTrans" cxnId="{998E0CF4-7AE1-430B-AC0A-A9435E45AE19}">
      <dgm:prSet/>
      <dgm:spPr/>
      <dgm:t>
        <a:bodyPr/>
        <a:lstStyle/>
        <a:p>
          <a:endParaRPr lang="ru-RU"/>
        </a:p>
      </dgm:t>
    </dgm:pt>
    <dgm:pt modelId="{37FFD679-03E6-44E8-9444-8E16D6B5A3BE}" type="sibTrans" cxnId="{998E0CF4-7AE1-430B-AC0A-A9435E45AE19}">
      <dgm:prSet/>
      <dgm:spPr/>
      <dgm:t>
        <a:bodyPr/>
        <a:lstStyle/>
        <a:p>
          <a:endParaRPr lang="ru-RU"/>
        </a:p>
      </dgm:t>
    </dgm:pt>
    <dgm:pt modelId="{E1E65CD7-3940-4A68-810E-D71527D10526}">
      <dgm:prSet phldrT="[Текст]"/>
      <dgm:spPr/>
      <dgm:t>
        <a:bodyPr/>
        <a:lstStyle/>
        <a:p>
          <a:r>
            <a:rPr lang="ru-RU" dirty="0" smtClean="0"/>
            <a:t>Пункт 10 Приказа Минэкономразвития России от 23.12.2015 N 968</a:t>
          </a:r>
          <a:endParaRPr lang="ru-RU" dirty="0"/>
        </a:p>
      </dgm:t>
    </dgm:pt>
    <dgm:pt modelId="{0B5AFBAE-2F26-49C0-B9B9-8B3D6663BB59}" type="parTrans" cxnId="{F26BACE4-5E77-41C6-9554-31941039A2B8}">
      <dgm:prSet/>
      <dgm:spPr/>
      <dgm:t>
        <a:bodyPr/>
        <a:lstStyle/>
        <a:p>
          <a:endParaRPr lang="ru-RU"/>
        </a:p>
      </dgm:t>
    </dgm:pt>
    <dgm:pt modelId="{8F9C5007-A54A-456A-B696-FA75F7C6EC93}" type="sibTrans" cxnId="{F26BACE4-5E77-41C6-9554-31941039A2B8}">
      <dgm:prSet/>
      <dgm:spPr/>
      <dgm:t>
        <a:bodyPr/>
        <a:lstStyle/>
        <a:p>
          <a:endParaRPr lang="ru-RU"/>
        </a:p>
      </dgm:t>
    </dgm:pt>
    <dgm:pt modelId="{5E195019-68BC-4BBE-ABC6-E434B97303F8}">
      <dgm:prSet/>
      <dgm:spPr/>
      <dgm:t>
        <a:bodyPr/>
        <a:lstStyle/>
        <a:p>
          <a:endParaRPr lang="ru-RU" dirty="0" smtClean="0"/>
        </a:p>
      </dgm:t>
    </dgm:pt>
    <dgm:pt modelId="{6888878B-2118-4BE1-9D08-EFEEAD08E0AF}" type="parTrans" cxnId="{CEF7F22E-1A16-4632-87FC-513ED3636739}">
      <dgm:prSet/>
      <dgm:spPr/>
      <dgm:t>
        <a:bodyPr/>
        <a:lstStyle/>
        <a:p>
          <a:endParaRPr lang="ru-RU"/>
        </a:p>
      </dgm:t>
    </dgm:pt>
    <dgm:pt modelId="{150A345D-30DD-4FB6-80BC-427AA00B29BA}" type="sibTrans" cxnId="{CEF7F22E-1A16-4632-87FC-513ED3636739}">
      <dgm:prSet/>
      <dgm:spPr/>
      <dgm:t>
        <a:bodyPr/>
        <a:lstStyle/>
        <a:p>
          <a:endParaRPr lang="ru-RU"/>
        </a:p>
      </dgm:t>
    </dgm:pt>
    <dgm:pt modelId="{660453EB-22E1-4680-98A0-F97B4A38A8FC}">
      <dgm:prSet phldrT="[Текст]"/>
      <dgm:spPr/>
      <dgm:t>
        <a:bodyPr/>
        <a:lstStyle/>
        <a:p>
          <a:r>
            <a:rPr lang="ru-RU" dirty="0" smtClean="0"/>
            <a:t>Являются  актуальными (действительными) на </a:t>
          </a:r>
          <a:r>
            <a:rPr lang="ru-RU" b="1" u="sng" dirty="0" smtClean="0"/>
            <a:t>дату получения запроса </a:t>
          </a:r>
          <a:r>
            <a:rPr lang="ru-RU" dirty="0" smtClean="0"/>
            <a:t>органом, осуществляющим государственную регистрацию прав</a:t>
          </a:r>
          <a:endParaRPr lang="ru-RU" dirty="0"/>
        </a:p>
      </dgm:t>
    </dgm:pt>
    <dgm:pt modelId="{DFA61F87-715E-4E99-BD76-01DDB5898F47}" type="sibTrans" cxnId="{92C5D4EF-E280-446E-8E19-BD6F423BAE7B}">
      <dgm:prSet/>
      <dgm:spPr/>
      <dgm:t>
        <a:bodyPr/>
        <a:lstStyle/>
        <a:p>
          <a:endParaRPr lang="ru-RU"/>
        </a:p>
      </dgm:t>
    </dgm:pt>
    <dgm:pt modelId="{CF8B7119-C183-4B9F-A530-BD04C0F444E9}" type="parTrans" cxnId="{92C5D4EF-E280-446E-8E19-BD6F423BAE7B}">
      <dgm:prSet/>
      <dgm:spPr/>
      <dgm:t>
        <a:bodyPr/>
        <a:lstStyle/>
        <a:p>
          <a:endParaRPr lang="ru-RU"/>
        </a:p>
      </dgm:t>
    </dgm:pt>
    <dgm:pt modelId="{9AB8BDCB-0F0E-48F7-9D03-C3BA31E1B849}">
      <dgm:prSet/>
      <dgm:spPr/>
      <dgm:t>
        <a:bodyPr/>
        <a:lstStyle/>
        <a:p>
          <a:pPr algn="l"/>
          <a:endParaRPr lang="ru-RU" dirty="0" smtClean="0"/>
        </a:p>
      </dgm:t>
    </dgm:pt>
    <dgm:pt modelId="{44E3ADFB-138F-451C-B381-AA67701AFC6E}" type="parTrans" cxnId="{579457AC-43AE-4DC3-A1F2-67BDDAF0C610}">
      <dgm:prSet/>
      <dgm:spPr/>
      <dgm:t>
        <a:bodyPr/>
        <a:lstStyle/>
        <a:p>
          <a:endParaRPr lang="ru-RU"/>
        </a:p>
      </dgm:t>
    </dgm:pt>
    <dgm:pt modelId="{964366B0-5688-4B11-B143-7C3EEC084859}" type="sibTrans" cxnId="{579457AC-43AE-4DC3-A1F2-67BDDAF0C610}">
      <dgm:prSet/>
      <dgm:spPr/>
      <dgm:t>
        <a:bodyPr/>
        <a:lstStyle/>
        <a:p>
          <a:endParaRPr lang="ru-RU"/>
        </a:p>
      </dgm:t>
    </dgm:pt>
    <dgm:pt modelId="{161740C6-59E3-4FA9-B1B2-B77F12BF9239}" type="pres">
      <dgm:prSet presAssocID="{B9818776-A7A4-4F4B-A7A2-56EDC39239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77F07A-ADC6-4903-9DA4-3C581B3282E4}" type="pres">
      <dgm:prSet presAssocID="{660453EB-22E1-4680-98A0-F97B4A38A8F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6C229-BB20-454C-BB78-E557699AC8B2}" type="pres">
      <dgm:prSet presAssocID="{660453EB-22E1-4680-98A0-F97B4A38A8F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63511-40B5-4245-916C-D904216704BB}" type="pres">
      <dgm:prSet presAssocID="{759713C7-2E0A-4FE1-8D22-569D757FE7B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F225DC-3F08-472B-8CEB-D195DA96E1B5}" type="pres">
      <dgm:prSet presAssocID="{759713C7-2E0A-4FE1-8D22-569D757FE7B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D05E9-6C58-45A3-9F70-2DA91D8BDDEA}" type="presOf" srcId="{9AB8BDCB-0F0E-48F7-9D03-C3BA31E1B849}" destId="{E1E6C229-BB20-454C-BB78-E557699AC8B2}" srcOrd="0" destOrd="1" presId="urn:microsoft.com/office/officeart/2005/8/layout/vList2"/>
    <dgm:cxn modelId="{92C5D4EF-E280-446E-8E19-BD6F423BAE7B}" srcId="{B9818776-A7A4-4F4B-A7A2-56EDC3923976}" destId="{660453EB-22E1-4680-98A0-F97B4A38A8FC}" srcOrd="0" destOrd="0" parTransId="{CF8B7119-C183-4B9F-A530-BD04C0F444E9}" sibTransId="{DFA61F87-715E-4E99-BD76-01DDB5898F47}"/>
    <dgm:cxn modelId="{828F7565-AAEC-42CB-92B0-0F25E54DCCA5}" type="presOf" srcId="{660453EB-22E1-4680-98A0-F97B4A38A8FC}" destId="{F777F07A-ADC6-4903-9DA4-3C581B3282E4}" srcOrd="0" destOrd="0" presId="urn:microsoft.com/office/officeart/2005/8/layout/vList2"/>
    <dgm:cxn modelId="{998E0CF4-7AE1-430B-AC0A-A9435E45AE19}" srcId="{B9818776-A7A4-4F4B-A7A2-56EDC3923976}" destId="{759713C7-2E0A-4FE1-8D22-569D757FE7BC}" srcOrd="1" destOrd="0" parTransId="{C2ED5124-C926-4D63-B8B5-5B44295337D5}" sibTransId="{37FFD679-03E6-44E8-9444-8E16D6B5A3BE}"/>
    <dgm:cxn modelId="{F26BACE4-5E77-41C6-9554-31941039A2B8}" srcId="{759713C7-2E0A-4FE1-8D22-569D757FE7BC}" destId="{E1E65CD7-3940-4A68-810E-D71527D10526}" srcOrd="0" destOrd="0" parTransId="{0B5AFBAE-2F26-49C0-B9B9-8B3D6663BB59}" sibTransId="{8F9C5007-A54A-456A-B696-FA75F7C6EC93}"/>
    <dgm:cxn modelId="{579457AC-43AE-4DC3-A1F2-67BDDAF0C610}" srcId="{660453EB-22E1-4680-98A0-F97B4A38A8FC}" destId="{9AB8BDCB-0F0E-48F7-9D03-C3BA31E1B849}" srcOrd="1" destOrd="0" parTransId="{44E3ADFB-138F-451C-B381-AA67701AFC6E}" sibTransId="{964366B0-5688-4B11-B143-7C3EEC084859}"/>
    <dgm:cxn modelId="{A81BDDD9-9E17-4CA7-989C-4F8E817FA215}" type="presOf" srcId="{E1E65CD7-3940-4A68-810E-D71527D10526}" destId="{44F225DC-3F08-472B-8CEB-D195DA96E1B5}" srcOrd="0" destOrd="0" presId="urn:microsoft.com/office/officeart/2005/8/layout/vList2"/>
    <dgm:cxn modelId="{18879235-4986-40F1-819C-B5524FEFCDD0}" type="presOf" srcId="{759713C7-2E0A-4FE1-8D22-569D757FE7BC}" destId="{D3263511-40B5-4245-916C-D904216704BB}" srcOrd="0" destOrd="0" presId="urn:microsoft.com/office/officeart/2005/8/layout/vList2"/>
    <dgm:cxn modelId="{C4412C59-D2AE-4E67-ADAA-5809912E4843}" type="presOf" srcId="{D461B69E-8A53-4454-B746-DDD3FBB7341D}" destId="{E1E6C229-BB20-454C-BB78-E557699AC8B2}" srcOrd="0" destOrd="0" presId="urn:microsoft.com/office/officeart/2005/8/layout/vList2"/>
    <dgm:cxn modelId="{BABC1EDC-B6BE-491F-B22A-4D04C8ECB6D1}" type="presOf" srcId="{5E195019-68BC-4BBE-ABC6-E434B97303F8}" destId="{44F225DC-3F08-472B-8CEB-D195DA96E1B5}" srcOrd="0" destOrd="1" presId="urn:microsoft.com/office/officeart/2005/8/layout/vList2"/>
    <dgm:cxn modelId="{382B5826-1C6A-4C93-BC24-003D01DB297E}" srcId="{660453EB-22E1-4680-98A0-F97B4A38A8FC}" destId="{D461B69E-8A53-4454-B746-DDD3FBB7341D}" srcOrd="0" destOrd="0" parTransId="{E81DDFED-AAA7-407A-9EFA-86AEA1E077D0}" sibTransId="{E69905BB-4D5A-4BEE-A1FC-D1D02B574FEF}"/>
    <dgm:cxn modelId="{CEF7F22E-1A16-4632-87FC-513ED3636739}" srcId="{759713C7-2E0A-4FE1-8D22-569D757FE7BC}" destId="{5E195019-68BC-4BBE-ABC6-E434B97303F8}" srcOrd="1" destOrd="0" parTransId="{6888878B-2118-4BE1-9D08-EFEEAD08E0AF}" sibTransId="{150A345D-30DD-4FB6-80BC-427AA00B29BA}"/>
    <dgm:cxn modelId="{601D81CA-EE72-42B3-BFFF-B5A01E386E84}" type="presOf" srcId="{B9818776-A7A4-4F4B-A7A2-56EDC3923976}" destId="{161740C6-59E3-4FA9-B1B2-B77F12BF9239}" srcOrd="0" destOrd="0" presId="urn:microsoft.com/office/officeart/2005/8/layout/vList2"/>
    <dgm:cxn modelId="{AD7A8A92-D991-49DC-9889-D486831BBE16}" type="presParOf" srcId="{161740C6-59E3-4FA9-B1B2-B77F12BF9239}" destId="{F777F07A-ADC6-4903-9DA4-3C581B3282E4}" srcOrd="0" destOrd="0" presId="urn:microsoft.com/office/officeart/2005/8/layout/vList2"/>
    <dgm:cxn modelId="{86B224C0-8C35-43A0-B26E-2BD555312283}" type="presParOf" srcId="{161740C6-59E3-4FA9-B1B2-B77F12BF9239}" destId="{E1E6C229-BB20-454C-BB78-E557699AC8B2}" srcOrd="1" destOrd="0" presId="urn:microsoft.com/office/officeart/2005/8/layout/vList2"/>
    <dgm:cxn modelId="{EBB1EED6-AF57-4009-AE9F-7A441908A121}" type="presParOf" srcId="{161740C6-59E3-4FA9-B1B2-B77F12BF9239}" destId="{D3263511-40B5-4245-916C-D904216704BB}" srcOrd="2" destOrd="0" presId="urn:microsoft.com/office/officeart/2005/8/layout/vList2"/>
    <dgm:cxn modelId="{9F32A206-BA84-4D39-B04C-1BC7FB063452}" type="presParOf" srcId="{161740C6-59E3-4FA9-B1B2-B77F12BF9239}" destId="{44F225DC-3F08-472B-8CEB-D195DA96E1B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97BBA1-8616-4333-8C9D-51C09579A912}">
      <dgm:prSet custT="1"/>
      <dgm:spPr/>
      <dgm:t>
        <a:bodyPr/>
        <a:lstStyle/>
        <a:p>
          <a:pPr algn="just" rtl="0"/>
          <a:r>
            <a:rPr lang="ru-RU" sz="1800" dirty="0" smtClean="0"/>
            <a:t>Пункт 25 части первой статьи 35 признан утратившим силу (</a:t>
          </a:r>
          <a:r>
            <a:rPr lang="ru-RU" sz="1800" strike="sngStrike" dirty="0" smtClean="0"/>
            <a:t>представляют документы на государственную регистрацию прав на недвижимое имущество и сделок с ним</a:t>
          </a:r>
          <a:r>
            <a:rPr lang="ru-RU" sz="1800" dirty="0" smtClean="0"/>
            <a:t>)</a:t>
          </a:r>
          <a:endParaRPr lang="ru-RU" sz="1800" dirty="0"/>
        </a:p>
      </dgm:t>
    </dgm:pt>
    <dgm:pt modelId="{3A0412E3-27C2-49F0-85BE-A8D40D105D95}" type="parTrans" cxnId="{0A717DBC-26F4-4C2B-8C59-695310CF95A3}">
      <dgm:prSet/>
      <dgm:spPr/>
      <dgm:t>
        <a:bodyPr/>
        <a:lstStyle/>
        <a:p>
          <a:endParaRPr lang="ru-RU"/>
        </a:p>
      </dgm:t>
    </dgm:pt>
    <dgm:pt modelId="{F3F70A50-C82F-4F29-8B85-EEB17E399C59}" type="sibTrans" cxnId="{0A717DBC-26F4-4C2B-8C59-695310CF95A3}">
      <dgm:prSet/>
      <dgm:spPr/>
      <dgm:t>
        <a:bodyPr/>
        <a:lstStyle/>
        <a:p>
          <a:endParaRPr lang="ru-RU"/>
        </a:p>
      </dgm:t>
    </dgm:pt>
    <dgm:pt modelId="{97CE7E9A-83F0-4B51-AE7F-D88952527749}">
      <dgm:prSet custT="1"/>
      <dgm:spPr/>
      <dgm:t>
        <a:bodyPr/>
        <a:lstStyle/>
        <a:p>
          <a:pPr algn="just" rtl="0"/>
          <a:r>
            <a:rPr lang="ru-RU" sz="1800" dirty="0" smtClean="0"/>
            <a:t>В статье 86.1 наименование изложено в следующей редакции:</a:t>
          </a:r>
          <a:br>
            <a:rPr lang="ru-RU" sz="1800" dirty="0" smtClean="0"/>
          </a:br>
          <a:r>
            <a:rPr lang="ru-RU" sz="1800" dirty="0" smtClean="0"/>
            <a:t>«Статья 86.1. </a:t>
          </a:r>
          <a:r>
            <a:rPr lang="ru-RU" sz="1800" b="1" dirty="0" smtClean="0"/>
            <a:t>Подача заявления о погашении регистрационной записи об ипотеке</a:t>
          </a:r>
          <a:r>
            <a:rPr lang="ru-RU" sz="1800" dirty="0" smtClean="0"/>
            <a:t> в Едином государственном реестре недвижимости», части первая и вторая признаны утратившими силу</a:t>
          </a:r>
          <a:endParaRPr lang="ru-RU" sz="1800" dirty="0"/>
        </a:p>
      </dgm:t>
    </dgm:pt>
    <dgm:pt modelId="{7C14DAD0-713F-4D44-A884-F89C05773861}" type="parTrans" cxnId="{35B76C34-4E10-4821-9A26-64FB1663FE03}">
      <dgm:prSet/>
      <dgm:spPr/>
      <dgm:t>
        <a:bodyPr/>
        <a:lstStyle/>
        <a:p>
          <a:endParaRPr lang="ru-RU"/>
        </a:p>
      </dgm:t>
    </dgm:pt>
    <dgm:pt modelId="{CD26DBCC-A0C7-4951-A809-98D4048243DD}" type="sibTrans" cxnId="{35B76C34-4E10-4821-9A26-64FB1663FE03}">
      <dgm:prSet/>
      <dgm:spPr/>
      <dgm:t>
        <a:bodyPr/>
        <a:lstStyle/>
        <a:p>
          <a:endParaRPr lang="ru-RU"/>
        </a:p>
      </dgm:t>
    </dgm:pt>
    <dgm:pt modelId="{182B0C04-5B1D-4785-AF1D-0B736AB1C118}">
      <dgm:prSet custT="1"/>
      <dgm:spPr/>
      <dgm:t>
        <a:bodyPr/>
        <a:lstStyle/>
        <a:p>
          <a:pPr algn="just" rtl="0"/>
          <a:r>
            <a:rPr lang="ru-RU" sz="1800" dirty="0" smtClean="0"/>
            <a:t>Статья 86.2 признана утратившей силу (</a:t>
          </a:r>
          <a:r>
            <a:rPr lang="ru-RU" sz="1800" strike="sngStrike" dirty="0" smtClean="0"/>
            <a:t>Статья 86.2. Представление документов на государственную регистрацию прав на недвижимое имущество и сделок с ним</a:t>
          </a:r>
          <a:r>
            <a:rPr lang="ru-RU" sz="1800" dirty="0" smtClean="0"/>
            <a:t>)</a:t>
          </a:r>
          <a:endParaRPr lang="ru-RU" sz="1800" dirty="0"/>
        </a:p>
      </dgm:t>
    </dgm:pt>
    <dgm:pt modelId="{2437D51A-23DF-4DD3-9BC0-FF3BCDDA5235}" type="parTrans" cxnId="{26EF0EF1-7ECB-4955-8180-E2125933A213}">
      <dgm:prSet/>
      <dgm:spPr/>
      <dgm:t>
        <a:bodyPr/>
        <a:lstStyle/>
        <a:p>
          <a:endParaRPr lang="ru-RU"/>
        </a:p>
      </dgm:t>
    </dgm:pt>
    <dgm:pt modelId="{94B41AFA-0B70-454A-B76D-6C80C43C3B67}" type="sibTrans" cxnId="{26EF0EF1-7ECB-4955-8180-E2125933A213}">
      <dgm:prSet/>
      <dgm:spPr/>
      <dgm:t>
        <a:bodyPr/>
        <a:lstStyle/>
        <a:p>
          <a:endParaRPr lang="ru-RU"/>
        </a:p>
      </dgm:t>
    </dgm:pt>
    <dgm:pt modelId="{B6C56970-8236-45FC-ADF3-FCF1F96A44E7}">
      <dgm:prSet custT="1"/>
      <dgm:spPr/>
      <dgm:t>
        <a:bodyPr/>
        <a:lstStyle/>
        <a:p>
          <a:pPr algn="just"/>
          <a:r>
            <a:rPr lang="ru-RU" sz="1800" b="0" dirty="0" smtClean="0"/>
            <a:t>В </a:t>
          </a:r>
          <a:r>
            <a:rPr lang="ru-RU" sz="1800" b="0" dirty="0"/>
            <a:t>статье 22.1 Основ пункт 12.5 части 1 признан утратившим силу </a:t>
          </a:r>
          <a:r>
            <a:rPr lang="ru-RU" sz="1800" b="0" dirty="0" smtClean="0"/>
            <a:t/>
          </a:r>
          <a:br>
            <a:rPr lang="ru-RU" sz="1800" b="0" dirty="0" smtClean="0"/>
          </a:br>
          <a:r>
            <a:rPr lang="ru-RU" sz="1800" b="0" dirty="0" smtClean="0"/>
            <a:t>(</a:t>
          </a:r>
          <a:r>
            <a:rPr lang="ru-RU" sz="1800" b="0" strike="sngStrike" dirty="0"/>
            <a:t>за представление документов на государственную регистрацию прав на недвижимое имущество и сделок с ним - 1 000 рублей</a:t>
          </a:r>
          <a:r>
            <a:rPr lang="ru-RU" sz="1800" b="0" dirty="0" smtClean="0"/>
            <a:t>)</a:t>
          </a:r>
          <a:endParaRPr lang="ru-RU" sz="1800" b="0" dirty="0"/>
        </a:p>
      </dgm:t>
    </dgm:pt>
    <dgm:pt modelId="{F006C577-CB2A-427C-9B34-E4E35D639372}" type="parTrans" cxnId="{AAC4C57E-008F-4ED0-9F77-9365AC114C5A}">
      <dgm:prSet/>
      <dgm:spPr/>
      <dgm:t>
        <a:bodyPr/>
        <a:lstStyle/>
        <a:p>
          <a:endParaRPr lang="ru-RU"/>
        </a:p>
      </dgm:t>
    </dgm:pt>
    <dgm:pt modelId="{B5F46C3A-CFB8-4D99-89CC-30944220D2E4}" type="sibTrans" cxnId="{AAC4C57E-008F-4ED0-9F77-9365AC114C5A}">
      <dgm:prSet/>
      <dgm:spPr/>
      <dgm:t>
        <a:bodyPr/>
        <a:lstStyle/>
        <a:p>
          <a:endParaRPr lang="ru-RU"/>
        </a:p>
      </dgm:t>
    </dgm:pt>
    <dgm:pt modelId="{227BE946-AD1E-4C97-96B8-C1377BFC1D80}">
      <dgm:prSet custT="1"/>
      <dgm:spPr/>
      <dgm:t>
        <a:bodyPr/>
        <a:lstStyle/>
        <a:p>
          <a:pPr algn="just"/>
          <a:r>
            <a:rPr lang="ru-RU" sz="1800" b="0" dirty="0"/>
            <a:t>За представление нотариусом в случаях, предусмотренных </a:t>
          </a:r>
          <a:r>
            <a:rPr lang="ru-RU" sz="1800" b="0" dirty="0" smtClean="0"/>
            <a:t>Основами</a:t>
          </a:r>
          <a:r>
            <a:rPr lang="ru-RU" sz="1800" b="0" dirty="0"/>
            <a:t>, заявления о государственной регистрации прав в орган регистрации прав плата за услуги правового и технического характера не </a:t>
          </a:r>
          <a:r>
            <a:rPr lang="ru-RU" sz="1800" b="0" dirty="0" smtClean="0"/>
            <a:t>взимается</a:t>
          </a:r>
          <a:endParaRPr lang="ru-RU" sz="1800" b="0" dirty="0"/>
        </a:p>
      </dgm:t>
    </dgm:pt>
    <dgm:pt modelId="{7DB13080-CC37-4A7C-9A32-4DE946B35D3D}" type="parTrans" cxnId="{E97FB4C0-4BA7-4DBE-B7CF-7CABEAE2A2EE}">
      <dgm:prSet/>
      <dgm:spPr/>
      <dgm:t>
        <a:bodyPr/>
        <a:lstStyle/>
        <a:p>
          <a:endParaRPr lang="ru-RU"/>
        </a:p>
      </dgm:t>
    </dgm:pt>
    <dgm:pt modelId="{013F80FB-6CC0-40CE-B5A8-491C87A7BDD0}" type="sibTrans" cxnId="{E97FB4C0-4BA7-4DBE-B7CF-7CABEAE2A2EE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EBEEAF-9477-43BF-9572-9A34BD1AA173}" type="pres">
      <dgm:prSet presAssocID="{B6C56970-8236-45FC-ADF3-FCF1F96A44E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0137F-049F-444E-8A2F-A543D52BF949}" type="pres">
      <dgm:prSet presAssocID="{B5F46C3A-CFB8-4D99-89CC-30944220D2E4}" presName="spacer" presStyleCnt="0"/>
      <dgm:spPr/>
    </dgm:pt>
    <dgm:pt modelId="{AC50B9B0-BE06-4B0A-908B-1BD52B775789}" type="pres">
      <dgm:prSet presAssocID="{227BE946-AD1E-4C97-96B8-C1377BFC1D8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22CB78-20E2-4057-8518-EC6302554A1F}" type="pres">
      <dgm:prSet presAssocID="{013F80FB-6CC0-40CE-B5A8-491C87A7BDD0}" presName="spacer" presStyleCnt="0"/>
      <dgm:spPr/>
    </dgm:pt>
    <dgm:pt modelId="{3FD21A7F-7832-41F8-A296-12BAC6099F4F}" type="pres">
      <dgm:prSet presAssocID="{A797BBA1-8616-4333-8C9D-51C09579A91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5A54BC-3EB5-4D61-8D68-60BBB713C627}" type="pres">
      <dgm:prSet presAssocID="{F3F70A50-C82F-4F29-8B85-EEB17E399C59}" presName="spacer" presStyleCnt="0"/>
      <dgm:spPr/>
    </dgm:pt>
    <dgm:pt modelId="{E9372357-509C-4795-8406-461591270B09}" type="pres">
      <dgm:prSet presAssocID="{97CE7E9A-83F0-4B51-AE7F-D8895252774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90EC2-0E3A-4781-AF69-C01847BB1452}" type="pres">
      <dgm:prSet presAssocID="{CD26DBCC-A0C7-4951-A809-98D4048243DD}" presName="spacer" presStyleCnt="0"/>
      <dgm:spPr/>
    </dgm:pt>
    <dgm:pt modelId="{58D5347A-0314-466B-A059-1005F41C24C8}" type="pres">
      <dgm:prSet presAssocID="{182B0C04-5B1D-4785-AF1D-0B736AB1C118}" presName="parentText" presStyleLbl="node1" presStyleIdx="4" presStyleCnt="5" custLinFactNeighborY="209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1F90FF-0BD7-4369-AD6B-94FA4AC25C19}" type="presOf" srcId="{227BE946-AD1E-4C97-96B8-C1377BFC1D80}" destId="{AC50B9B0-BE06-4B0A-908B-1BD52B775789}" srcOrd="0" destOrd="0" presId="urn:microsoft.com/office/officeart/2005/8/layout/vList2"/>
    <dgm:cxn modelId="{26EF0EF1-7ECB-4955-8180-E2125933A213}" srcId="{30ECA84E-0B47-46D0-93DF-4EF127DDE878}" destId="{182B0C04-5B1D-4785-AF1D-0B736AB1C118}" srcOrd="4" destOrd="0" parTransId="{2437D51A-23DF-4DD3-9BC0-FF3BCDDA5235}" sibTransId="{94B41AFA-0B70-454A-B76D-6C80C43C3B67}"/>
    <dgm:cxn modelId="{0A717DBC-26F4-4C2B-8C59-695310CF95A3}" srcId="{30ECA84E-0B47-46D0-93DF-4EF127DDE878}" destId="{A797BBA1-8616-4333-8C9D-51C09579A912}" srcOrd="2" destOrd="0" parTransId="{3A0412E3-27C2-49F0-85BE-A8D40D105D95}" sibTransId="{F3F70A50-C82F-4F29-8B85-EEB17E399C59}"/>
    <dgm:cxn modelId="{819FB2CC-0329-4261-9CAC-4CD777FB129D}" type="presOf" srcId="{A797BBA1-8616-4333-8C9D-51C09579A912}" destId="{3FD21A7F-7832-41F8-A296-12BAC6099F4F}" srcOrd="0" destOrd="0" presId="urn:microsoft.com/office/officeart/2005/8/layout/vList2"/>
    <dgm:cxn modelId="{35B76C34-4E10-4821-9A26-64FB1663FE03}" srcId="{30ECA84E-0B47-46D0-93DF-4EF127DDE878}" destId="{97CE7E9A-83F0-4B51-AE7F-D88952527749}" srcOrd="3" destOrd="0" parTransId="{7C14DAD0-713F-4D44-A884-F89C05773861}" sibTransId="{CD26DBCC-A0C7-4951-A809-98D4048243DD}"/>
    <dgm:cxn modelId="{AAC4C57E-008F-4ED0-9F77-9365AC114C5A}" srcId="{30ECA84E-0B47-46D0-93DF-4EF127DDE878}" destId="{B6C56970-8236-45FC-ADF3-FCF1F96A44E7}" srcOrd="0" destOrd="0" parTransId="{F006C577-CB2A-427C-9B34-E4E35D639372}" sibTransId="{B5F46C3A-CFB8-4D99-89CC-30944220D2E4}"/>
    <dgm:cxn modelId="{E97FB4C0-4BA7-4DBE-B7CF-7CABEAE2A2EE}" srcId="{30ECA84E-0B47-46D0-93DF-4EF127DDE878}" destId="{227BE946-AD1E-4C97-96B8-C1377BFC1D80}" srcOrd="1" destOrd="0" parTransId="{7DB13080-CC37-4A7C-9A32-4DE946B35D3D}" sibTransId="{013F80FB-6CC0-40CE-B5A8-491C87A7BDD0}"/>
    <dgm:cxn modelId="{1C1DCA18-FCFE-4CDC-A894-6CF970869474}" type="presOf" srcId="{182B0C04-5B1D-4785-AF1D-0B736AB1C118}" destId="{58D5347A-0314-466B-A059-1005F41C24C8}" srcOrd="0" destOrd="0" presId="urn:microsoft.com/office/officeart/2005/8/layout/vList2"/>
    <dgm:cxn modelId="{FAA7959C-FA5B-4F45-B650-5207F6DE29D0}" type="presOf" srcId="{97CE7E9A-83F0-4B51-AE7F-D88952527749}" destId="{E9372357-509C-4795-8406-461591270B09}" srcOrd="0" destOrd="0" presId="urn:microsoft.com/office/officeart/2005/8/layout/vList2"/>
    <dgm:cxn modelId="{18431580-D153-4F0A-80CE-572FA05DA5AB}" type="presOf" srcId="{30ECA84E-0B47-46D0-93DF-4EF127DDE878}" destId="{9C17115A-E42A-4F86-804C-8B8C2DC7B695}" srcOrd="0" destOrd="0" presId="urn:microsoft.com/office/officeart/2005/8/layout/vList2"/>
    <dgm:cxn modelId="{7D1F0715-348D-48FB-A240-C2F27EC29C4F}" type="presOf" srcId="{B6C56970-8236-45FC-ADF3-FCF1F96A44E7}" destId="{E4EBEEAF-9477-43BF-9572-9A34BD1AA173}" srcOrd="0" destOrd="0" presId="urn:microsoft.com/office/officeart/2005/8/layout/vList2"/>
    <dgm:cxn modelId="{370CB6F3-C49E-4096-897C-042FBCE3B902}" type="presParOf" srcId="{9C17115A-E42A-4F86-804C-8B8C2DC7B695}" destId="{E4EBEEAF-9477-43BF-9572-9A34BD1AA173}" srcOrd="0" destOrd="0" presId="urn:microsoft.com/office/officeart/2005/8/layout/vList2"/>
    <dgm:cxn modelId="{E241B05F-E34E-4FCE-9328-75AACD6A5981}" type="presParOf" srcId="{9C17115A-E42A-4F86-804C-8B8C2DC7B695}" destId="{3540137F-049F-444E-8A2F-A543D52BF949}" srcOrd="1" destOrd="0" presId="urn:microsoft.com/office/officeart/2005/8/layout/vList2"/>
    <dgm:cxn modelId="{459740CA-6074-4CFA-878E-E004C2B25860}" type="presParOf" srcId="{9C17115A-E42A-4F86-804C-8B8C2DC7B695}" destId="{AC50B9B0-BE06-4B0A-908B-1BD52B775789}" srcOrd="2" destOrd="0" presId="urn:microsoft.com/office/officeart/2005/8/layout/vList2"/>
    <dgm:cxn modelId="{956E20ED-2F42-4CDA-841F-2C38923FF83E}" type="presParOf" srcId="{9C17115A-E42A-4F86-804C-8B8C2DC7B695}" destId="{E822CB78-20E2-4057-8518-EC6302554A1F}" srcOrd="3" destOrd="0" presId="urn:microsoft.com/office/officeart/2005/8/layout/vList2"/>
    <dgm:cxn modelId="{42F0B6A6-EB3B-4233-915A-0DE511458EA2}" type="presParOf" srcId="{9C17115A-E42A-4F86-804C-8B8C2DC7B695}" destId="{3FD21A7F-7832-41F8-A296-12BAC6099F4F}" srcOrd="4" destOrd="0" presId="urn:microsoft.com/office/officeart/2005/8/layout/vList2"/>
    <dgm:cxn modelId="{F87ED90D-831C-4342-AE7D-AE20FEA97908}" type="presParOf" srcId="{9C17115A-E42A-4F86-804C-8B8C2DC7B695}" destId="{915A54BC-3EB5-4D61-8D68-60BBB713C627}" srcOrd="5" destOrd="0" presId="urn:microsoft.com/office/officeart/2005/8/layout/vList2"/>
    <dgm:cxn modelId="{CD49F4D4-18D7-451D-A77F-BCE105C87B11}" type="presParOf" srcId="{9C17115A-E42A-4F86-804C-8B8C2DC7B695}" destId="{E9372357-509C-4795-8406-461591270B09}" srcOrd="6" destOrd="0" presId="urn:microsoft.com/office/officeart/2005/8/layout/vList2"/>
    <dgm:cxn modelId="{F4BB85B3-AEA5-47C2-9AC8-D48CE9038135}" type="presParOf" srcId="{9C17115A-E42A-4F86-804C-8B8C2DC7B695}" destId="{04B90EC2-0E3A-4781-AF69-C01847BB1452}" srcOrd="7" destOrd="0" presId="urn:microsoft.com/office/officeart/2005/8/layout/vList2"/>
    <dgm:cxn modelId="{9792EEE6-D1EC-4B4A-A14B-39996A35E9B2}" type="presParOf" srcId="{9C17115A-E42A-4F86-804C-8B8C2DC7B695}" destId="{58D5347A-0314-466B-A059-1005F41C24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0ECA84E-0B47-46D0-93DF-4EF127DDE8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14C86-7997-4FAD-A1FF-54D7F258D628}">
      <dgm:prSet/>
      <dgm:spPr/>
      <dgm:t>
        <a:bodyPr/>
        <a:lstStyle/>
        <a:p>
          <a:r>
            <a:rPr lang="ru-RU" dirty="0"/>
            <a:t>В случае возникшей </a:t>
          </a:r>
          <a:r>
            <a:rPr lang="ru-RU" dirty="0">
              <a:solidFill>
                <a:srgbClr val="002060"/>
              </a:solidFill>
            </a:rPr>
            <a:t>по причинам</a:t>
          </a:r>
          <a:r>
            <a:rPr lang="ru-RU" dirty="0"/>
            <a:t>, за которые нотариус не отвечает, невозможности представить заявление о государственной регистрации прав и прилагаемые к нему документы в орган регистрации прав в электронной форме нотариус </a:t>
          </a:r>
          <a:r>
            <a:rPr lang="ru-RU" dirty="0">
              <a:solidFill>
                <a:srgbClr val="002060"/>
              </a:solidFill>
            </a:rPr>
            <a:t>обязан представить </a:t>
          </a:r>
          <a:r>
            <a:rPr lang="ru-RU" dirty="0"/>
            <a:t>их в орган регистрации прав </a:t>
          </a:r>
          <a:r>
            <a:rPr lang="ru-RU" dirty="0">
              <a:solidFill>
                <a:srgbClr val="002060"/>
              </a:solidFill>
            </a:rPr>
            <a:t>в форме документов на бумажном носителе</a:t>
          </a:r>
          <a:r>
            <a:rPr lang="ru-RU" dirty="0"/>
            <a:t> </a:t>
          </a:r>
          <a:r>
            <a:rPr lang="ru-RU" dirty="0">
              <a:solidFill>
                <a:srgbClr val="002060"/>
              </a:solidFill>
            </a:rPr>
            <a:t>не позднее двух рабочих дней </a:t>
          </a:r>
          <a:r>
            <a:rPr lang="ru-RU" dirty="0"/>
            <a:t>со дня удостоверения договора, а в случае, если такой срок определен сторонами в договоре, не позднее двух рабочих дней по истечении такого срока.</a:t>
          </a:r>
        </a:p>
      </dgm:t>
    </dgm:pt>
    <dgm:pt modelId="{A454C3A6-642C-4303-A2D7-25469EF5C6AD}" type="sibTrans" cxnId="{AD015F53-CDA5-4C18-BB35-3505DA982C46}">
      <dgm:prSet/>
      <dgm:spPr/>
      <dgm:t>
        <a:bodyPr/>
        <a:lstStyle/>
        <a:p>
          <a:endParaRPr lang="ru-RU"/>
        </a:p>
      </dgm:t>
    </dgm:pt>
    <dgm:pt modelId="{9C1DFFAD-FD87-44F8-B6CA-EA330D3E527C}" type="parTrans" cxnId="{AD015F53-CDA5-4C18-BB35-3505DA982C46}">
      <dgm:prSet/>
      <dgm:spPr/>
      <dgm:t>
        <a:bodyPr/>
        <a:lstStyle/>
        <a:p>
          <a:endParaRPr lang="ru-RU"/>
        </a:p>
      </dgm:t>
    </dgm:pt>
    <dgm:pt modelId="{3603FE9A-F1FF-43F8-9461-D08CCCF5A6F8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После удостоверения договора</a:t>
          </a:r>
          <a:r>
            <a:rPr lang="ru-RU" dirty="0"/>
            <a:t>, на основании которого возникает право на недвижимое имущество (долю в праве собственности на недвижимое имущество), подлежащее государственной регистрации, нотариус обязан незамедлительно, но </a:t>
          </a:r>
          <a:r>
            <a:rPr lang="ru-RU" b="1" dirty="0">
              <a:solidFill>
                <a:srgbClr val="002060"/>
              </a:solidFill>
            </a:rPr>
            <a:t>не позднее окончания рабочего дня </a:t>
          </a:r>
          <a:r>
            <a:rPr lang="ru-RU" dirty="0"/>
            <a:t>или в сроки, установленные сторонами в договоре, </a:t>
          </a:r>
          <a:r>
            <a:rPr lang="ru-RU" dirty="0">
              <a:solidFill>
                <a:srgbClr val="002060"/>
              </a:solidFill>
            </a:rPr>
            <a:t>представить в электронной форме заявление </a:t>
          </a:r>
          <a:r>
            <a:rPr lang="ru-RU" dirty="0"/>
            <a:t>о государственной регистрации прав и прилагаемые к нему документы в орган регистрации прав, </a:t>
          </a:r>
          <a:r>
            <a:rPr lang="ru-RU" b="1" dirty="0">
              <a:solidFill>
                <a:srgbClr val="002060"/>
              </a:solidFill>
            </a:rPr>
            <a:t>если стороны сделки не возража</a:t>
          </a:r>
          <a:r>
            <a:rPr lang="ru-RU" dirty="0"/>
            <a:t>ют против подачи такого заявления нотариусом.</a:t>
          </a:r>
        </a:p>
      </dgm:t>
    </dgm:pt>
    <dgm:pt modelId="{BAC3F74E-71C8-4C89-AFDA-AF8A339E0FC1}" type="sibTrans" cxnId="{78938B2A-917D-446F-839C-E26D81713511}">
      <dgm:prSet/>
      <dgm:spPr/>
      <dgm:t>
        <a:bodyPr/>
        <a:lstStyle/>
        <a:p>
          <a:endParaRPr lang="ru-RU"/>
        </a:p>
      </dgm:t>
    </dgm:pt>
    <dgm:pt modelId="{2439F00B-2D4B-4E25-8248-CCE7528F9691}" type="parTrans" cxnId="{78938B2A-917D-446F-839C-E26D81713511}">
      <dgm:prSet/>
      <dgm:spPr/>
      <dgm:t>
        <a:bodyPr/>
        <a:lstStyle/>
        <a:p>
          <a:endParaRPr lang="ru-RU"/>
        </a:p>
      </dgm:t>
    </dgm:pt>
    <dgm:pt modelId="{5E20D64B-BDE7-4453-B07D-14CA0BE2CAD3}">
      <dgm:prSet/>
      <dgm:spPr/>
      <dgm:t>
        <a:bodyPr/>
        <a:lstStyle/>
        <a:p>
          <a:pPr algn="ctr"/>
          <a:r>
            <a:rPr lang="ru-RU" dirty="0"/>
            <a:t>Статья 51 Основ дополнится следующими положениями: </a:t>
          </a:r>
        </a:p>
      </dgm:t>
    </dgm:pt>
    <dgm:pt modelId="{E9A812EB-CCA7-4BB6-847C-DA64AD03409B}" type="sibTrans" cxnId="{B6D2C078-0C3A-4B98-9676-88A87036100A}">
      <dgm:prSet/>
      <dgm:spPr/>
      <dgm:t>
        <a:bodyPr/>
        <a:lstStyle/>
        <a:p>
          <a:endParaRPr lang="ru-RU"/>
        </a:p>
      </dgm:t>
    </dgm:pt>
    <dgm:pt modelId="{704972A9-43B8-45E4-B4FA-CB7683B40195}" type="parTrans" cxnId="{B6D2C078-0C3A-4B98-9676-88A87036100A}">
      <dgm:prSet/>
      <dgm:spPr/>
      <dgm:t>
        <a:bodyPr/>
        <a:lstStyle/>
        <a:p>
          <a:endParaRPr lang="ru-RU"/>
        </a:p>
      </dgm:t>
    </dgm:pt>
    <dgm:pt modelId="{EC8F9EAB-DE0B-4AAA-8C4D-A6499CA7E810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Перечень не зависящих от нотариуса причин</a:t>
          </a:r>
          <a:r>
            <a:rPr lang="ru-RU" dirty="0"/>
            <a:t>, при наличии которых предоставление заявления о государственной регистрации прав и прилагаемых к нему документов в орган регистрации прав в электронной форме в соответствии с настоящими Основами является невозможным, устанавливается федеральным органом юстиции совместно с Федеральной нотариальной палатой.</a:t>
          </a:r>
        </a:p>
      </dgm:t>
    </dgm:pt>
    <dgm:pt modelId="{D6BEBDD9-21DA-45C4-87AB-D9866D41D25F}" type="sibTrans" cxnId="{E690AE92-583E-48CD-AD9A-4827B3D5F9EF}">
      <dgm:prSet/>
      <dgm:spPr/>
      <dgm:t>
        <a:bodyPr/>
        <a:lstStyle/>
        <a:p>
          <a:endParaRPr lang="ru-RU"/>
        </a:p>
      </dgm:t>
    </dgm:pt>
    <dgm:pt modelId="{056F938F-3F31-4BB9-9DEF-438A9DA3938D}" type="parTrans" cxnId="{E690AE92-583E-48CD-AD9A-4827B3D5F9EF}">
      <dgm:prSet/>
      <dgm:spPr/>
      <dgm:t>
        <a:bodyPr/>
        <a:lstStyle/>
        <a:p>
          <a:endParaRPr lang="ru-RU"/>
        </a:p>
      </dgm:t>
    </dgm:pt>
    <dgm:pt modelId="{9C17115A-E42A-4F86-804C-8B8C2DC7B695}" type="pres">
      <dgm:prSet presAssocID="{30ECA84E-0B47-46D0-93DF-4EF127DDE8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92F765-80FF-4602-8686-891309E7B738}" type="pres">
      <dgm:prSet presAssocID="{5E20D64B-BDE7-4453-B07D-14CA0BE2CAD3}" presName="parentText" presStyleLbl="node1" presStyleIdx="0" presStyleCnt="4" custScaleY="49400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4B93DF-CD30-4880-92C9-5A7FA5759339}" type="pres">
      <dgm:prSet presAssocID="{E9A812EB-CCA7-4BB6-847C-DA64AD03409B}" presName="spacer" presStyleCnt="0"/>
      <dgm:spPr/>
    </dgm:pt>
    <dgm:pt modelId="{F2D12043-8440-4B96-A261-A822BE612DD9}" type="pres">
      <dgm:prSet presAssocID="{3603FE9A-F1FF-43F8-9461-D08CCCF5A6F8}" presName="parentText" presStyleLbl="node1" presStyleIdx="1" presStyleCnt="4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BA7D6-54E8-4240-8CB5-927261E8F8E2}" type="pres">
      <dgm:prSet presAssocID="{BAC3F74E-71C8-4C89-AFDA-AF8A339E0FC1}" presName="spacer" presStyleCnt="0"/>
      <dgm:spPr/>
    </dgm:pt>
    <dgm:pt modelId="{F911C5C2-0C86-4EB3-8251-170AE39E47F1}" type="pres">
      <dgm:prSet presAssocID="{8AB14C86-7997-4FAD-A1FF-54D7F258D628}" presName="parentText" presStyleLbl="node1" presStyleIdx="2" presStyleCnt="4" custLinFactNeighborX="126" custLinFactNeighborY="638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0C8E3-CCA2-49D6-B559-B5AE488FB669}" type="pres">
      <dgm:prSet presAssocID="{A454C3A6-642C-4303-A2D7-25469EF5C6AD}" presName="spacer" presStyleCnt="0"/>
      <dgm:spPr/>
    </dgm:pt>
    <dgm:pt modelId="{08525A6D-EC85-45A9-830E-02912ED1C6D0}" type="pres">
      <dgm:prSet presAssocID="{EC8F9EAB-DE0B-4AAA-8C4D-A6499CA7E810}" presName="parentText" presStyleLbl="node1" presStyleIdx="3" presStyleCnt="4" custLinFactNeighborY="-155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20B02-3239-4D71-9556-76CE4F7B2A54}" type="presOf" srcId="{EC8F9EAB-DE0B-4AAA-8C4D-A6499CA7E810}" destId="{08525A6D-EC85-45A9-830E-02912ED1C6D0}" srcOrd="0" destOrd="0" presId="urn:microsoft.com/office/officeart/2005/8/layout/vList2"/>
    <dgm:cxn modelId="{823194CA-5E34-458A-9309-265E0BA50D43}" type="presOf" srcId="{8AB14C86-7997-4FAD-A1FF-54D7F258D628}" destId="{F911C5C2-0C86-4EB3-8251-170AE39E47F1}" srcOrd="0" destOrd="0" presId="urn:microsoft.com/office/officeart/2005/8/layout/vList2"/>
    <dgm:cxn modelId="{AA7D9869-957D-4822-9D00-D17C9F01920C}" type="presOf" srcId="{30ECA84E-0B47-46D0-93DF-4EF127DDE878}" destId="{9C17115A-E42A-4F86-804C-8B8C2DC7B695}" srcOrd="0" destOrd="0" presId="urn:microsoft.com/office/officeart/2005/8/layout/vList2"/>
    <dgm:cxn modelId="{B6D2C078-0C3A-4B98-9676-88A87036100A}" srcId="{30ECA84E-0B47-46D0-93DF-4EF127DDE878}" destId="{5E20D64B-BDE7-4453-B07D-14CA0BE2CAD3}" srcOrd="0" destOrd="0" parTransId="{704972A9-43B8-45E4-B4FA-CB7683B40195}" sibTransId="{E9A812EB-CCA7-4BB6-847C-DA64AD03409B}"/>
    <dgm:cxn modelId="{45AD4844-6855-44CC-A5EC-8DD61319C34B}" type="presOf" srcId="{5E20D64B-BDE7-4453-B07D-14CA0BE2CAD3}" destId="{1F92F765-80FF-4602-8686-891309E7B738}" srcOrd="0" destOrd="0" presId="urn:microsoft.com/office/officeart/2005/8/layout/vList2"/>
    <dgm:cxn modelId="{AD015F53-CDA5-4C18-BB35-3505DA982C46}" srcId="{30ECA84E-0B47-46D0-93DF-4EF127DDE878}" destId="{8AB14C86-7997-4FAD-A1FF-54D7F258D628}" srcOrd="2" destOrd="0" parTransId="{9C1DFFAD-FD87-44F8-B6CA-EA330D3E527C}" sibTransId="{A454C3A6-642C-4303-A2D7-25469EF5C6AD}"/>
    <dgm:cxn modelId="{4A143EB2-DC36-4B63-95ED-53B2A7CDFE50}" type="presOf" srcId="{3603FE9A-F1FF-43F8-9461-D08CCCF5A6F8}" destId="{F2D12043-8440-4B96-A261-A822BE612DD9}" srcOrd="0" destOrd="0" presId="urn:microsoft.com/office/officeart/2005/8/layout/vList2"/>
    <dgm:cxn modelId="{E690AE92-583E-48CD-AD9A-4827B3D5F9EF}" srcId="{30ECA84E-0B47-46D0-93DF-4EF127DDE878}" destId="{EC8F9EAB-DE0B-4AAA-8C4D-A6499CA7E810}" srcOrd="3" destOrd="0" parTransId="{056F938F-3F31-4BB9-9DEF-438A9DA3938D}" sibTransId="{D6BEBDD9-21DA-45C4-87AB-D9866D41D25F}"/>
    <dgm:cxn modelId="{78938B2A-917D-446F-839C-E26D81713511}" srcId="{30ECA84E-0B47-46D0-93DF-4EF127DDE878}" destId="{3603FE9A-F1FF-43F8-9461-D08CCCF5A6F8}" srcOrd="1" destOrd="0" parTransId="{2439F00B-2D4B-4E25-8248-CCE7528F9691}" sibTransId="{BAC3F74E-71C8-4C89-AFDA-AF8A339E0FC1}"/>
    <dgm:cxn modelId="{E7A3DE00-3DCD-48EA-9407-503B2A0EC400}" type="presParOf" srcId="{9C17115A-E42A-4F86-804C-8B8C2DC7B695}" destId="{1F92F765-80FF-4602-8686-891309E7B738}" srcOrd="0" destOrd="0" presId="urn:microsoft.com/office/officeart/2005/8/layout/vList2"/>
    <dgm:cxn modelId="{26D75314-6A6B-437C-9883-B570EAB94684}" type="presParOf" srcId="{9C17115A-E42A-4F86-804C-8B8C2DC7B695}" destId="{3B4B93DF-CD30-4880-92C9-5A7FA5759339}" srcOrd="1" destOrd="0" presId="urn:microsoft.com/office/officeart/2005/8/layout/vList2"/>
    <dgm:cxn modelId="{811D6964-B3D1-4342-A79D-360B4E693A7C}" type="presParOf" srcId="{9C17115A-E42A-4F86-804C-8B8C2DC7B695}" destId="{F2D12043-8440-4B96-A261-A822BE612DD9}" srcOrd="2" destOrd="0" presId="urn:microsoft.com/office/officeart/2005/8/layout/vList2"/>
    <dgm:cxn modelId="{CA70C4C6-8529-4073-8EEB-1CC4A85D6931}" type="presParOf" srcId="{9C17115A-E42A-4F86-804C-8B8C2DC7B695}" destId="{FFFBA7D6-54E8-4240-8CB5-927261E8F8E2}" srcOrd="3" destOrd="0" presId="urn:microsoft.com/office/officeart/2005/8/layout/vList2"/>
    <dgm:cxn modelId="{CC507F26-1BD1-4D2C-A8E7-D3C54FDC2CAF}" type="presParOf" srcId="{9C17115A-E42A-4F86-804C-8B8C2DC7B695}" destId="{F911C5C2-0C86-4EB3-8251-170AE39E47F1}" srcOrd="4" destOrd="0" presId="urn:microsoft.com/office/officeart/2005/8/layout/vList2"/>
    <dgm:cxn modelId="{9CEF76FA-5D90-4DE8-9A78-31333619D672}" type="presParOf" srcId="{9C17115A-E42A-4F86-804C-8B8C2DC7B695}" destId="{9180C8E3-CCA2-49D6-B559-B5AE488FB669}" srcOrd="5" destOrd="0" presId="urn:microsoft.com/office/officeart/2005/8/layout/vList2"/>
    <dgm:cxn modelId="{81580FDB-0E65-40B4-B80C-BEF9C4D59C01}" type="presParOf" srcId="{9C17115A-E42A-4F86-804C-8B8C2DC7B695}" destId="{08525A6D-EC85-45A9-830E-02912ED1C6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0.58658</cdr:x>
      <cdr:y>0.68499</cdr:y>
    </cdr:from>
    <cdr:to>
      <cdr:x>0.91453</cdr:x>
      <cdr:y>0.79803</cdr:y>
    </cdr:to>
    <cdr:sp macro="" textlink="">
      <cdr:nvSpPr>
        <cdr:cNvPr id="2" name="Прямоугольная выноска 1"/>
        <cdr:cNvSpPr/>
      </cdr:nvSpPr>
      <cdr:spPr>
        <a:xfrm xmlns:a="http://schemas.openxmlformats.org/drawingml/2006/main">
          <a:off x="4955378" y="3728666"/>
          <a:ext cx="2770502" cy="615294"/>
        </a:xfrm>
        <a:prstGeom xmlns:a="http://schemas.openxmlformats.org/drawingml/2006/main" prst="wedgeRectCallout">
          <a:avLst>
            <a:gd name="adj1" fmla="val -131424"/>
            <a:gd name="adj2" fmla="val 48333"/>
          </a:avLst>
        </a:prstGeom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dirty="0" smtClean="0"/>
            <a:t>100% от НД в электронном виде 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3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3505" y="0"/>
            <a:ext cx="2934014" cy="4953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2B872F3-23A4-4704-992A-4E87C555FC38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49825" cy="3713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594" y="4706147"/>
            <a:ext cx="5415912" cy="44576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08"/>
            <a:ext cx="2934014" cy="4953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3505" y="9409108"/>
            <a:ext cx="2934014" cy="49530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8068994-3CFC-46A6-B31A-6BF8E9D8B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dirty="0" smtClean="0"/>
              <a:t>1.</a:t>
            </a:r>
            <a:r>
              <a:rPr lang="ru-RU" altLang="ru-RU" baseline="0" dirty="0" smtClean="0"/>
              <a:t> </a:t>
            </a:r>
            <a:r>
              <a:rPr lang="ru-RU" altLang="ru-RU" dirty="0" smtClean="0"/>
              <a:t>Общая информация о регистрации уведомлений</a:t>
            </a:r>
          </a:p>
          <a:p>
            <a:r>
              <a:rPr lang="ru-RU" altLang="ru-RU" dirty="0" smtClean="0"/>
              <a:t>2. Диаграмма количества зарегистрированных в электронной и бумажной форме уведомлений </a:t>
            </a:r>
          </a:p>
          <a:p>
            <a:r>
              <a:rPr lang="ru-RU" altLang="ru-RU" dirty="0" smtClean="0"/>
              <a:t>3. Способы подачи и статистика по  уведомлениям в электронной форме</a:t>
            </a:r>
          </a:p>
          <a:p>
            <a:r>
              <a:rPr lang="ru-RU" altLang="ru-RU" dirty="0" smtClean="0"/>
              <a:t>4. Статистика</a:t>
            </a:r>
            <a:r>
              <a:rPr lang="ru-RU" altLang="ru-RU" baseline="0" dirty="0" smtClean="0"/>
              <a:t> по нотариусам, регистрирующим уведомления в электронной форме</a:t>
            </a:r>
            <a:endParaRPr lang="ru-RU" altLang="ru-RU" dirty="0" smtClean="0"/>
          </a:p>
          <a:p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1476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0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95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4772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6841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8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3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ru-RU" altLang="ru-RU" dirty="0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FDD807B-E145-4D96-8B1B-1FD0A7B5FDEC}" type="slidenum">
              <a:rPr lang="en-US" altLang="ru-RU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5209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1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За 9 месяцев текущего года, нотариусами удостоверено порядка </a:t>
            </a:r>
            <a:r>
              <a:rPr lang="ru-RU" b="1" dirty="0" smtClean="0">
                <a:latin typeface="Times New Roman" panose="02020603050405020304" pitchFamily="18" charset="0"/>
              </a:rPr>
              <a:t>750 тысяч сделок</a:t>
            </a:r>
            <a:r>
              <a:rPr lang="ru-RU" dirty="0" smtClean="0">
                <a:latin typeface="Times New Roman" panose="02020603050405020304" pitchFamily="18" charset="0"/>
              </a:rPr>
              <a:t> с недвижимым имуществом и выдано около </a:t>
            </a:r>
            <a:r>
              <a:rPr lang="ru-RU" b="1" dirty="0" smtClean="0">
                <a:latin typeface="Times New Roman" panose="02020603050405020304" pitchFamily="18" charset="0"/>
              </a:rPr>
              <a:t>1 миллиона 341 тысячи свидетельств</a:t>
            </a:r>
            <a:r>
              <a:rPr lang="ru-RU" dirty="0" smtClean="0">
                <a:latin typeface="Times New Roman" panose="02020603050405020304" pitchFamily="18" charset="0"/>
              </a:rPr>
              <a:t> о праве на наследство на недвижимое имущество. </a:t>
            </a:r>
            <a:endParaRPr lang="ru-RU" dirty="0" smtClean="0"/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Подано порядка </a:t>
            </a:r>
            <a:r>
              <a:rPr lang="ru-RU" b="1" dirty="0" smtClean="0">
                <a:latin typeface="Times New Roman" panose="02020603050405020304" pitchFamily="18" charset="0"/>
              </a:rPr>
              <a:t>136 тысяч</a:t>
            </a:r>
            <a:r>
              <a:rPr lang="ru-RU" dirty="0" smtClean="0">
                <a:latin typeface="Times New Roman" panose="02020603050405020304" pitchFamily="18" charset="0"/>
              </a:rPr>
              <a:t> (18% от общего количества сделок с недвижимостью) и порядка </a:t>
            </a:r>
            <a:r>
              <a:rPr lang="ru-RU" b="1" dirty="0" smtClean="0">
                <a:latin typeface="Times New Roman" panose="02020603050405020304" pitchFamily="18" charset="0"/>
              </a:rPr>
              <a:t>56 тысяч</a:t>
            </a:r>
            <a:r>
              <a:rPr lang="ru-RU" dirty="0" smtClean="0">
                <a:latin typeface="Times New Roman" panose="02020603050405020304" pitchFamily="18" charset="0"/>
              </a:rPr>
              <a:t> (4,2% от общего количества выданных свидетельств о праве на наследство) заявлений на государственную регистрацию прав (ограничений прав).  Из них в электронной форме порядка 85%, в форме бумажных документов – 15%.</a:t>
            </a:r>
            <a:endParaRPr lang="ru-RU" dirty="0" smtClean="0"/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dirty="0" smtClean="0">
                <a:latin typeface="Times New Roman" panose="02020603050405020304" pitchFamily="18" charset="0"/>
              </a:rPr>
              <a:t>Таким образом, на текущий момент </a:t>
            </a:r>
            <a:r>
              <a:rPr lang="ru-RU" b="1" dirty="0" smtClean="0">
                <a:latin typeface="Times New Roman" panose="02020603050405020304" pitchFamily="18" charset="0"/>
              </a:rPr>
              <a:t>49,4 % нотариусов</a:t>
            </a:r>
            <a:r>
              <a:rPr lang="ru-RU" dirty="0" smtClean="0">
                <a:latin typeface="Times New Roman" panose="02020603050405020304" pitchFamily="18" charset="0"/>
              </a:rPr>
              <a:t> от общего количества нотариусов </a:t>
            </a:r>
            <a:r>
              <a:rPr lang="ru-RU" b="1" dirty="0" smtClean="0">
                <a:latin typeface="Times New Roman" panose="02020603050405020304" pitchFamily="18" charset="0"/>
              </a:rPr>
              <a:t>не взаимодействуют</a:t>
            </a:r>
            <a:r>
              <a:rPr lang="ru-RU" dirty="0" smtClean="0">
                <a:latin typeface="Times New Roman" panose="02020603050405020304" pitchFamily="18" charset="0"/>
              </a:rPr>
              <a:t> с территориальными органами </a:t>
            </a:r>
            <a:r>
              <a:rPr lang="ru-RU" dirty="0" err="1" smtClean="0">
                <a:latin typeface="Times New Roman" panose="02020603050405020304" pitchFamily="18" charset="0"/>
              </a:rPr>
              <a:t>Росреестра</a:t>
            </a:r>
            <a:r>
              <a:rPr lang="ru-RU" dirty="0" smtClean="0">
                <a:latin typeface="Times New Roman" panose="02020603050405020304" pitchFamily="18" charset="0"/>
              </a:rPr>
              <a:t>.  По </a:t>
            </a:r>
            <a:r>
              <a:rPr lang="ru-RU" b="1" dirty="0" smtClean="0">
                <a:latin typeface="Times New Roman" panose="02020603050405020304" pitchFamily="18" charset="0"/>
              </a:rPr>
              <a:t>82%</a:t>
            </a:r>
            <a:r>
              <a:rPr lang="ru-RU" dirty="0" smtClean="0">
                <a:latin typeface="Times New Roman" panose="02020603050405020304" pitchFamily="18" charset="0"/>
              </a:rPr>
              <a:t> нотариальных сделок в отношении объектов недвижимости и </a:t>
            </a:r>
            <a:r>
              <a:rPr lang="ru-RU" b="1" dirty="0" smtClean="0">
                <a:latin typeface="Times New Roman" panose="02020603050405020304" pitchFamily="18" charset="0"/>
              </a:rPr>
              <a:t>95,8%</a:t>
            </a:r>
            <a:r>
              <a:rPr lang="ru-RU" dirty="0" smtClean="0">
                <a:latin typeface="Times New Roman" panose="02020603050405020304" pitchFamily="18" charset="0"/>
              </a:rPr>
              <a:t> выданным свидетельствам о праве на наследство на недвижимость </a:t>
            </a:r>
            <a:r>
              <a:rPr lang="ru-RU" b="1" dirty="0" smtClean="0">
                <a:latin typeface="Times New Roman" panose="02020603050405020304" pitchFamily="18" charset="0"/>
              </a:rPr>
              <a:t>заявления на регистрацию прав в орган регистрации представляют правообладатели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  <a:endParaRPr lang="ru-RU" dirty="0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89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68994-3CFC-46A6-B31A-6BF8E9D8B42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7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патерн-2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перо п-4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857750"/>
            <a:ext cx="722788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293061"/>
            <a:ext cx="7152640" cy="1470025"/>
          </a:xfrm>
        </p:spPr>
        <p:txBody>
          <a:bodyPr/>
          <a:lstStyle>
            <a:lvl1pPr>
              <a:defRPr sz="32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157988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PT Sans"/>
                <a:cs typeface="PT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subtitle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6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7656587" cy="447137"/>
          </a:xfrm>
        </p:spPr>
        <p:txBody>
          <a:bodyPr/>
          <a:lstStyle>
            <a:lvl1pPr algn="l">
              <a:defRPr sz="240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525963"/>
          </a:xfrm>
        </p:spPr>
        <p:txBody>
          <a:bodyPr/>
          <a:lstStyle>
            <a:lvl1pPr>
              <a:defRPr>
                <a:latin typeface="PT Sans"/>
                <a:cs typeface="PT Sans"/>
              </a:defRPr>
            </a:lvl1pPr>
            <a:lvl2pPr>
              <a:defRPr>
                <a:latin typeface="PT Sans"/>
                <a:cs typeface="PT Sans"/>
              </a:defRPr>
            </a:lvl2pPr>
            <a:lvl3pPr>
              <a:defRPr>
                <a:latin typeface="PT Sans"/>
                <a:cs typeface="PT Sans"/>
              </a:defRPr>
            </a:lvl3pPr>
            <a:lvl4pPr>
              <a:defRPr>
                <a:latin typeface="PT Sans"/>
                <a:cs typeface="PT Sans"/>
              </a:defRPr>
            </a:lvl4pPr>
            <a:lvl5pPr>
              <a:defRPr>
                <a:latin typeface="PT Sans"/>
                <a:cs typeface="PT Sans"/>
              </a:defRPr>
            </a:lvl5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  <a:p>
            <a:pPr lvl="1"/>
            <a:r>
              <a:rPr lang="ru-RU" dirty="0" err="1" smtClean="0"/>
              <a:t>Second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2"/>
            <a:r>
              <a:rPr lang="ru-RU" dirty="0" err="1" smtClean="0"/>
              <a:t>Third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3"/>
            <a:r>
              <a:rPr lang="ru-RU" dirty="0" err="1" smtClean="0"/>
              <a:t>Fourth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ru-RU" dirty="0" smtClean="0"/>
          </a:p>
          <a:p>
            <a:pPr lvl="4"/>
            <a:r>
              <a:rPr lang="ru-RU" dirty="0" err="1" smtClean="0"/>
              <a:t>Fifth</a:t>
            </a:r>
            <a:r>
              <a:rPr lang="ru-RU" dirty="0" smtClean="0"/>
              <a:t> </a:t>
            </a:r>
            <a:r>
              <a:rPr lang="ru-RU" dirty="0" err="1" smtClean="0"/>
              <a:t>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51073-C4D5-460C-88C9-2FC283229909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50789-23D2-4B04-9C85-0903F8096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2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86302" y="1380213"/>
            <a:ext cx="7291445" cy="434431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66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5639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4720975" y="1790730"/>
            <a:ext cx="3892368" cy="343528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784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1384684"/>
            <a:ext cx="2743200" cy="4095907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826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1"/>
            <a:ext cx="480451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882" y="3800737"/>
            <a:ext cx="2743200" cy="167985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text</a:t>
            </a:r>
            <a:r>
              <a:rPr lang="ru-RU" dirty="0" smtClean="0"/>
              <a:t> </a:t>
            </a:r>
            <a:r>
              <a:rPr lang="ru-RU" dirty="0" err="1" smtClean="0"/>
              <a:t>styles</a:t>
            </a:r>
            <a:endParaRPr lang="ru-RU" dirty="0" smtClean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5840882" y="1365792"/>
            <a:ext cx="2743200" cy="216085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96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-vertical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Заголовок-4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3"/>
            <a:ext cx="9144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Лого преза-39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572452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49"/>
            <a:ext cx="5486400" cy="566738"/>
          </a:xfrm>
        </p:spPr>
        <p:txBody>
          <a:bodyPr anchor="b"/>
          <a:lstStyle>
            <a:lvl1pPr algn="l">
              <a:defRPr sz="2400" b="0">
                <a:latin typeface="PT Sans"/>
                <a:cs typeface="PT Sans"/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4778" y="136579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2962" y="1365790"/>
            <a:ext cx="2743200" cy="4463224"/>
          </a:xfrm>
        </p:spPr>
        <p:txBody>
          <a:bodyPr/>
          <a:lstStyle>
            <a:lvl1pPr marL="0" indent="0">
              <a:buNone/>
              <a:defRPr sz="1200">
                <a:latin typeface="PT Sans"/>
                <a:cs typeface="PT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584778" y="3742730"/>
            <a:ext cx="4000061" cy="208628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66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FEE54D4-4236-494C-8E89-E1BA2FECE2B0}" type="datetimeFigureOut">
              <a:rPr lang="en-US"/>
              <a:pPr>
                <a:defRPr/>
              </a:pPr>
              <a:t>12/10/2018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A886DD3-C935-40B7-B746-FC63FAB59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Relationship Id="rId1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13" Type="http://schemas.microsoft.com/office/2007/relationships/diagramDrawing" Target="../diagrams/drawing17.xml"/><Relationship Id="rId3" Type="http://schemas.openxmlformats.org/officeDocument/2006/relationships/image" Target="../media/image34.png"/><Relationship Id="rId7" Type="http://schemas.openxmlformats.org/officeDocument/2006/relationships/diagramColors" Target="../diagrams/colors16.xml"/><Relationship Id="rId12" Type="http://schemas.openxmlformats.org/officeDocument/2006/relationships/diagramColors" Target="../diagrams/colors1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6.xml"/><Relationship Id="rId11" Type="http://schemas.openxmlformats.org/officeDocument/2006/relationships/diagramQuickStyle" Target="../diagrams/quickStyle17.xml"/><Relationship Id="rId5" Type="http://schemas.openxmlformats.org/officeDocument/2006/relationships/diagramLayout" Target="../diagrams/layout16.xml"/><Relationship Id="rId10" Type="http://schemas.openxmlformats.org/officeDocument/2006/relationships/diagramLayout" Target="../diagrams/layout17.xml"/><Relationship Id="rId4" Type="http://schemas.openxmlformats.org/officeDocument/2006/relationships/diagramData" Target="../diagrams/data16.xml"/><Relationship Id="rId9" Type="http://schemas.openxmlformats.org/officeDocument/2006/relationships/diagramData" Target="../diagrams/data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627251177C92179285689A33009FE2F9741BDCD2E035B71A9705AE227764CB1920BE795AE6ACFB4F268AF4FB4F5A3E063F36FBA0045D1A12FBlAQ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vashkontrol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lgoncharova@fciit.r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ctrTitle"/>
          </p:nvPr>
        </p:nvSpPr>
        <p:spPr>
          <a:xfrm>
            <a:off x="460253" y="2471738"/>
            <a:ext cx="8223493" cy="2203929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2300" b="1" i="1" dirty="0" smtClean="0">
                <a:solidFill>
                  <a:schemeClr val="tx2"/>
                </a:solidFill>
              </a:rPr>
              <a:t>Взаимодействие нотариата </a:t>
            </a:r>
            <a:br>
              <a:rPr lang="ru-RU" altLang="ru-RU" sz="2300" b="1" i="1" dirty="0" smtClean="0">
                <a:solidFill>
                  <a:schemeClr val="tx2"/>
                </a:solidFill>
              </a:rPr>
            </a:br>
            <a:r>
              <a:rPr lang="ru-RU" altLang="ru-RU" sz="2300" b="1" i="1" dirty="0" smtClean="0">
                <a:solidFill>
                  <a:schemeClr val="tx2"/>
                </a:solidFill>
              </a:rPr>
              <a:t>и Росреестра</a:t>
            </a:r>
            <a:endParaRPr lang="ru-RU" altLang="ru-RU" sz="2300" b="1" i="1" dirty="0">
              <a:solidFill>
                <a:schemeClr val="tx2"/>
              </a:solidFill>
              <a:ea typeface="PT Sans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81853" y="5151219"/>
            <a:ext cx="8302625" cy="1417052"/>
          </a:xfrm>
        </p:spPr>
        <p:txBody>
          <a:bodyPr/>
          <a:lstStyle/>
          <a:p>
            <a:pPr>
              <a:defRPr/>
            </a:pPr>
            <a:endParaRPr lang="ru-RU" sz="1600" dirty="0" smtClean="0">
              <a:solidFill>
                <a:srgbClr val="002060"/>
              </a:solidFill>
              <a:ea typeface="PT Sans"/>
            </a:endParaRPr>
          </a:p>
          <a:p>
            <a:pPr>
              <a:defRPr/>
            </a:pPr>
            <a:r>
              <a:rPr lang="ru-RU" sz="1600" b="1" i="1" dirty="0" err="1" smtClean="0">
                <a:solidFill>
                  <a:srgbClr val="002060"/>
                </a:solidFill>
                <a:ea typeface="PT Sans"/>
              </a:rPr>
              <a:t>Вебинар</a:t>
            </a:r>
            <a:r>
              <a:rPr lang="ru-RU" sz="1600" dirty="0" smtClean="0">
                <a:solidFill>
                  <a:srgbClr val="002060"/>
                </a:solidFill>
                <a:ea typeface="PT Sans"/>
              </a:rPr>
              <a:t> </a:t>
            </a:r>
            <a:endParaRPr lang="ru-RU" sz="1600" dirty="0">
              <a:solidFill>
                <a:srgbClr val="002060"/>
              </a:solidFill>
              <a:ea typeface="PT Sans"/>
            </a:endParaRPr>
          </a:p>
          <a:p>
            <a:pPr>
              <a:defRPr/>
            </a:pPr>
            <a:endParaRPr lang="en-US" altLang="ru-RU" sz="1600" i="1" dirty="0">
              <a:solidFill>
                <a:srgbClr val="595959"/>
              </a:solidFill>
              <a:ea typeface="PT Sans"/>
            </a:endParaRPr>
          </a:p>
        </p:txBody>
      </p:sp>
      <p:pic>
        <p:nvPicPr>
          <p:cNvPr id="58372" name="Picture 2" descr="Description: Macintosh HD:Users:dws2:Desktop:ФЦИИТ:FCIIT:Blank: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69" y="1440873"/>
            <a:ext cx="4564062" cy="138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Рисунок 5" descr="Рисунок финал3-2 (1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102466"/>
            <a:ext cx="7937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Title 1"/>
          <p:cNvSpPr txBox="1">
            <a:spLocks/>
          </p:cNvSpPr>
          <p:nvPr/>
        </p:nvSpPr>
        <p:spPr bwMode="auto">
          <a:xfrm>
            <a:off x="897730" y="1077913"/>
            <a:ext cx="7348538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Федеральная нотариальная палата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414820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ЕИС нотариата. Раздел «Запросы в Росреестр»</a:t>
            </a:r>
            <a:br>
              <a:rPr lang="ru-RU" b="1" dirty="0" smtClean="0">
                <a:solidFill>
                  <a:srgbClr val="002060"/>
                </a:solidFill>
                <a:ea typeface="PT Sans"/>
              </a:rPr>
            </a:b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70488" y="932872"/>
            <a:ext cx="8232826" cy="928880"/>
          </a:xfrm>
          <a:ln w="38100"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Транспорт: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СМЭВ-2 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Срок эксплуатации: </a:t>
            </a:r>
            <a: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внедрения ФГИС ЕГРН во всех регионах РФ</a:t>
            </a:r>
            <a:br>
              <a:rPr lang="ru-RU" sz="18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02" y="1967365"/>
            <a:ext cx="8146812" cy="4211738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88" y="5423758"/>
            <a:ext cx="202404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471"/>
            <a:ext cx="7656587" cy="44713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Новое в разделе «Запросы в Росреестр»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488" y="998105"/>
            <a:ext cx="8154387" cy="5143821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44945" y="2020291"/>
            <a:ext cx="7841673" cy="277091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4945" y="2720267"/>
            <a:ext cx="7841673" cy="775854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08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8511309" cy="447137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ea typeface="PT Sans"/>
              </a:rPr>
              <a:t>Запрос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копии правоустанавливающего документа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6277" y="866775"/>
            <a:ext cx="8081923" cy="5324475"/>
          </a:xfrm>
          <a:prstGeom prst="rect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57200" y="4775200"/>
            <a:ext cx="7882412" cy="1136073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10909" y="2032000"/>
            <a:ext cx="1514764" cy="2032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8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392158"/>
            <a:ext cx="8026400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ЕИС нотариата. Раздел «Обращения  в Росреестр»</a:t>
            </a:r>
            <a:br>
              <a:rPr lang="ru-RU" b="1" dirty="0" smtClean="0">
                <a:solidFill>
                  <a:srgbClr val="002060"/>
                </a:solidFill>
                <a:ea typeface="PT Sans"/>
              </a:rPr>
            </a:b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95913" y="731323"/>
            <a:ext cx="7901350" cy="4692073"/>
          </a:xfrm>
          <a:ln w="38100"/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Транспорт_1: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сервис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прямого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взаимодействия (версия 1)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Срок эксплуатации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: до внедрения ФГИС ЕГРН во всех регионах РФ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/>
            </a:r>
            <a:br>
              <a:rPr lang="ru-RU" sz="1600" b="1" dirty="0">
                <a:solidFill>
                  <a:srgbClr val="4F81BD">
                    <a:lumMod val="50000"/>
                  </a:srgbClr>
                </a:solidFill>
              </a:rPr>
            </a:br>
            <a:r>
              <a:rPr lang="ru-RU" sz="1600" b="1" u="sng" dirty="0" smtClean="0">
                <a:solidFill>
                  <a:srgbClr val="4F81BD">
                    <a:lumMod val="50000"/>
                  </a:srgbClr>
                </a:solidFill>
              </a:rPr>
              <a:t>Транспорт_2: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 сервис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прямого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доступа к </a:t>
            </a:r>
            <a:r>
              <a:rPr lang="ru-RU" sz="1600" b="1" dirty="0">
                <a:solidFill>
                  <a:srgbClr val="4F81BD">
                    <a:lumMod val="50000"/>
                  </a:srgbClr>
                </a:solidFill>
              </a:rPr>
              <a:t>ФГИС 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ЕГРН (версия 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b="1" u="sng" dirty="0">
                <a:solidFill>
                  <a:srgbClr val="4F81BD">
                    <a:lumMod val="50000"/>
                  </a:srgbClr>
                </a:solidFill>
              </a:rPr>
              <a:t>Срок эксплуатации</a:t>
            </a:r>
            <a:r>
              <a:rPr lang="ru-RU" sz="1600" b="1" dirty="0" smtClean="0">
                <a:solidFill>
                  <a:srgbClr val="4F81BD">
                    <a:lumMod val="50000"/>
                  </a:srgbClr>
                </a:solidFill>
              </a:rPr>
              <a:t>: пока не ограничен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3" y="2354023"/>
            <a:ext cx="7901350" cy="4073239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23" y="5987179"/>
            <a:ext cx="2024047" cy="4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2046"/>
            <a:ext cx="8077200" cy="44713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ru-RU" b="1" dirty="0">
                <a:solidFill>
                  <a:srgbClr val="002060"/>
                </a:solidFill>
                <a:ea typeface="PT Sans"/>
              </a:rPr>
              <a:t>Подача обращений в Росреестр (версия 2) СПД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440" y="1006764"/>
            <a:ext cx="8458115" cy="5181600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057236" y="2096655"/>
            <a:ext cx="2890982" cy="5264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39428"/>
              </p:ext>
            </p:extLst>
          </p:nvPr>
        </p:nvGraphicFramePr>
        <p:xfrm>
          <a:off x="5236715" y="2751135"/>
          <a:ext cx="3147695" cy="161449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31476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характеристиках и правах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 объекте недвижимости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переходе прав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договорах долевого участия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признании недееспособным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правах отдельного лица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кадастровой стоимости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 характеристиках и правах 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1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</a:rPr>
                        <a:t>об объекте недвижимости</a:t>
                      </a:r>
                      <a:endParaRPr lang="ru-RU" sz="11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8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Требования к удостоверению выписок из ЕГРН</a:t>
            </a:r>
            <a:endParaRPr lang="ru-RU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" y="587632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89709251"/>
              </p:ext>
            </p:extLst>
          </p:nvPr>
        </p:nvGraphicFramePr>
        <p:xfrm>
          <a:off x="700216" y="860313"/>
          <a:ext cx="7941276" cy="5301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529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4F81BD">
                    <a:lumMod val="50000"/>
                  </a:srgbClr>
                </a:solidFill>
              </a:rPr>
              <a:t>Актуальность сведений в выписках из ЕГРН</a:t>
            </a:r>
            <a:endParaRPr lang="ru-RU" b="1" dirty="0">
              <a:solidFill>
                <a:srgbClr val="4F81BD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637" y="587632"/>
            <a:ext cx="8229600" cy="4525963"/>
          </a:xfrm>
        </p:spPr>
        <p:txBody>
          <a:bodyPr/>
          <a:lstStyle/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ctr" eaLnBrk="1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ru-RU" sz="1600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96697031"/>
              </p:ext>
            </p:extLst>
          </p:nvPr>
        </p:nvGraphicFramePr>
        <p:xfrm>
          <a:off x="811937" y="1033687"/>
          <a:ext cx="7500041" cy="501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7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Заявления на регистрацию прав, ограничений/обременений прав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22" y="5420947"/>
            <a:ext cx="3184464" cy="784643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r>
              <a:rPr lang="ru-RU" sz="1800" dirty="0" smtClean="0">
                <a:solidFill>
                  <a:srgbClr val="002060"/>
                </a:solidFill>
                <a:ea typeface="PT Sans"/>
              </a:rPr>
              <a:t>всего на </a:t>
            </a:r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01.09.2018 нотариусов 7905 </a:t>
            </a:r>
            <a:endParaRPr lang="ru-RU" sz="18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3770616" y="977176"/>
            <a:ext cx="4892216" cy="534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За 9 месяцев текущего года, нотариусами удостоверено порядка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750 тысяч сделок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с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недвижимым имуществом и выдано около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миллиона 341 тысячи свидетельств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о праве на наследство на недвижимое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имущество </a:t>
            </a: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Подано на регистрацию нотариусами:</a:t>
            </a: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136 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тысяч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18%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общего количества сделок с недвижимостью)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56 тысяч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4,2%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от общего количества выданных свидетельств о праве на наследство) </a:t>
            </a:r>
            <a:endParaRPr lang="ru-RU" sz="1800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lnSpc>
                <a:spcPct val="115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Из них (192 тысячи):</a:t>
            </a:r>
            <a:endParaRPr lang="en-US" sz="1800" b="1" dirty="0" smtClean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 indent="540385" algn="just">
              <a:spcAft>
                <a:spcPts val="60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			85%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в </a:t>
            </a:r>
            <a:r>
              <a:rPr lang="ru-RU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электронной 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форме</a:t>
            </a:r>
          </a:p>
          <a:p>
            <a:pPr indent="540385" algn="just">
              <a:spcAft>
                <a:spcPts val="600"/>
              </a:spcAft>
            </a:pP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 </a:t>
            </a:r>
            <a:b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	 			</a:t>
            </a:r>
            <a:r>
              <a:rPr lang="ru-RU" sz="1800" b="1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15 %</a:t>
            </a:r>
            <a:r>
              <a:rPr lang="ru-RU" sz="1800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 - в бумажном виде</a:t>
            </a:r>
            <a:endParaRPr lang="ru-RU" sz="1800" dirty="0">
              <a:solidFill>
                <a:schemeClr val="tx2"/>
              </a:solidFill>
            </a:endParaRPr>
          </a:p>
        </p:txBody>
      </p:sp>
      <p:graphicFrame>
        <p:nvGraphicFramePr>
          <p:cNvPr id="12" name="Рисунок 11"/>
          <p:cNvGraphicFramePr>
            <a:graphicFrameLocks noGrp="1"/>
          </p:cNvGraphicFramePr>
          <p:nvPr>
            <p:ph type="pic" idx="1"/>
            <p:extLst/>
          </p:nvPr>
        </p:nvGraphicFramePr>
        <p:xfrm>
          <a:off x="423628" y="835201"/>
          <a:ext cx="2998090" cy="457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23628" y="123664"/>
            <a:ext cx="8476734" cy="44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chemeClr val="tx1"/>
                </a:solidFill>
                <a:latin typeface="PT Sans"/>
                <a:ea typeface="MS PGothic" pitchFamily="34" charset="-128"/>
                <a:cs typeface="PT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Взаимодействие нотариусов с </a:t>
            </a:r>
            <a:r>
              <a:rPr lang="ru-RU" sz="2000" b="1" dirty="0" err="1" smtClean="0">
                <a:solidFill>
                  <a:srgbClr val="002060"/>
                </a:solidFill>
                <a:ea typeface="PT Sans"/>
              </a:rPr>
              <a:t>Росреестром</a:t>
            </a: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78301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271265" y="655384"/>
          <a:ext cx="8447903" cy="5612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1132749" y="5920742"/>
            <a:ext cx="393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*по</a:t>
            </a:r>
            <a:r>
              <a:rPr lang="en-US" dirty="0" smtClean="0">
                <a:solidFill>
                  <a:srgbClr val="002060"/>
                </a:solidFill>
                <a:latin typeface="PT Sans" pitchFamily="-8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данным НП за 9 месяцев 2018</a:t>
            </a: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2145456" y="3133799"/>
            <a:ext cx="1842562" cy="564195"/>
          </a:xfrm>
          <a:prstGeom prst="wedgeRectCallout">
            <a:avLst>
              <a:gd name="adj1" fmla="val -88909"/>
              <a:gd name="adj2" fmla="val -52054"/>
            </a:avLst>
          </a:prstGeom>
          <a:solidFill>
            <a:schemeClr val="accent5"/>
          </a:solidFill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~</a:t>
            </a:r>
            <a:r>
              <a:rPr lang="ru-RU" dirty="0" smtClean="0"/>
              <a:t>192</a:t>
            </a:r>
            <a:r>
              <a:rPr lang="ru-RU" b="1" dirty="0" smtClean="0"/>
              <a:t> тысячи заявлений</a:t>
            </a:r>
            <a:endParaRPr lang="ru-RU" dirty="0"/>
          </a:p>
        </p:txBody>
      </p:sp>
      <p:sp>
        <p:nvSpPr>
          <p:cNvPr id="35" name="Прямоугольная выноска 34"/>
          <p:cNvSpPr/>
          <p:nvPr/>
        </p:nvSpPr>
        <p:spPr>
          <a:xfrm>
            <a:off x="6201505" y="2857494"/>
            <a:ext cx="1623327" cy="604272"/>
          </a:xfrm>
          <a:prstGeom prst="wedgeRectCallout">
            <a:avLst>
              <a:gd name="adj1" fmla="val 83421"/>
              <a:gd name="adj2" fmla="val -1662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~</a:t>
            </a:r>
            <a:r>
              <a:rPr lang="ru-RU" sz="2000" dirty="0" smtClean="0"/>
              <a:t>2 миллиона НД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20367" y="33979"/>
            <a:ext cx="77681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</a:rPr>
              <a:t>Доля заявлений поданных на регистрацию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4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Соблюдение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требований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Основ законодательства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о нотариате</a:t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816309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9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57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97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graphicFrame>
        <p:nvGraphicFramePr>
          <p:cNvPr id="30" name="Объект 29"/>
          <p:cNvGraphicFramePr>
            <a:graphicFrameLocks noGrp="1"/>
          </p:cNvGraphicFramePr>
          <p:nvPr>
            <p:ph idx="1"/>
            <p:extLst/>
          </p:nvPr>
        </p:nvGraphicFramePr>
        <p:xfrm>
          <a:off x="238897" y="716116"/>
          <a:ext cx="8447903" cy="5443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1060829" y="5974605"/>
            <a:ext cx="31686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* По </a:t>
            </a:r>
            <a:r>
              <a:rPr lang="ru-RU" dirty="0">
                <a:solidFill>
                  <a:srgbClr val="002060"/>
                </a:solidFill>
                <a:latin typeface="PT Sans" pitchFamily="-84" charset="0"/>
              </a:rPr>
              <a:t>статистике </a:t>
            </a:r>
            <a:r>
              <a:rPr lang="ru-RU" dirty="0" smtClean="0">
                <a:solidFill>
                  <a:srgbClr val="002060"/>
                </a:solidFill>
                <a:latin typeface="PT Sans" pitchFamily="-84" charset="0"/>
              </a:rPr>
              <a:t>Росреестра</a:t>
            </a:r>
            <a:endParaRPr lang="ru-RU" dirty="0">
              <a:solidFill>
                <a:srgbClr val="002060"/>
              </a:solidFill>
              <a:latin typeface="PT Sans" pitchFamily="-84" charset="0"/>
            </a:endParaRPr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4808733" y="2633392"/>
            <a:ext cx="1890017" cy="610942"/>
          </a:xfrm>
          <a:prstGeom prst="wedgeRectCallout">
            <a:avLst>
              <a:gd name="adj1" fmla="val -230166"/>
              <a:gd name="adj2" fmla="val 6543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3,4% от НД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9747" y="70013"/>
            <a:ext cx="785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8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rgbClr val="002060"/>
                </a:solidFill>
              </a:rPr>
              <a:t>Принято решений </a:t>
            </a:r>
            <a:r>
              <a:rPr lang="ru-RU" sz="2400" b="1" dirty="0" err="1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Росреестром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о </a:t>
            </a:r>
            <a:r>
              <a:rPr lang="ru-RU" sz="24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регистрации  прав</a:t>
            </a:r>
          </a:p>
        </p:txBody>
      </p:sp>
    </p:spTree>
    <p:extLst>
      <p:ext uri="{BB962C8B-B14F-4D97-AF65-F5344CB8AC3E}">
        <p14:creationId xmlns:p14="http://schemas.microsoft.com/office/powerpoint/2010/main" val="9484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097801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04.08.2018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6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060472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81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325413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90162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Основ законодательства Российской Федерации о нотариате с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01.02.2019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199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339" y="311183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Предоставление в Росреестр в электронной форме</a:t>
            </a:r>
            <a:br>
              <a:rPr lang="ru-RU" sz="2000" b="1" dirty="0" smtClean="0">
                <a:solidFill>
                  <a:srgbClr val="002060"/>
                </a:solidFill>
                <a:ea typeface="PT Sans"/>
              </a:rPr>
            </a:b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84584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93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690081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61591" y="30701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PT Sans"/>
              </a:rPr>
              <a:t>Изменения 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Федерального закона от 13.07.2015 № 218-ФЗ с </a:t>
            </a:r>
            <a:r>
              <a:rPr lang="ru-RU" sz="2000" b="1" dirty="0">
                <a:solidFill>
                  <a:srgbClr val="002060"/>
                </a:solidFill>
                <a:ea typeface="PT Sans"/>
              </a:rPr>
              <a:t>04.08.2018</a:t>
            </a:r>
            <a: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  <a:t/>
            </a:r>
            <a:br>
              <a:rPr lang="ru-RU" b="1" cap="small" spc="-100" dirty="0">
                <a:solidFill>
                  <a:srgbClr val="575F6D"/>
                </a:solidFill>
                <a:latin typeface="Century Schoolbook"/>
                <a:ea typeface="+mj-ea"/>
                <a:cs typeface="+mj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5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Заявления на регистрацию прав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31673536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41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428" y="3121125"/>
            <a:ext cx="451143" cy="6157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PT Sans"/>
              </a:rPr>
              <a:t>        Подача обращений в Росреестр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77" y="1138807"/>
            <a:ext cx="7906326" cy="3626583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0039" y="1165252"/>
            <a:ext cx="2023851" cy="403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77" y="3901537"/>
            <a:ext cx="824450" cy="317019"/>
          </a:xfrm>
          <a:prstGeom prst="rect">
            <a:avLst/>
          </a:prstGeom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421311" y="2927927"/>
            <a:ext cx="7380943" cy="3193370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237" y="2903826"/>
            <a:ext cx="1987000" cy="43459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1311" y="5634587"/>
            <a:ext cx="1080653" cy="31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ea typeface="PT Sans"/>
              </a:rPr>
              <a:t>        Регионы ФГИС ЕГРН на текущую дату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77" y="144995"/>
            <a:ext cx="451143" cy="615749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9026" y="897795"/>
            <a:ext cx="7578811" cy="54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ФГИС 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62874355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67" y="2201018"/>
            <a:ext cx="3038033" cy="14954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47" y="2128117"/>
            <a:ext cx="2985251" cy="14694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99036" y="2568518"/>
            <a:ext cx="1540716" cy="9157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/>
          <a:srcRect l="1145" t="-1054" r="65189" b="1054"/>
          <a:stretch/>
        </p:blipFill>
        <p:spPr>
          <a:xfrm>
            <a:off x="3347864" y="2128116"/>
            <a:ext cx="1296205" cy="228833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83968" y="3212976"/>
            <a:ext cx="120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85 баз данных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13135" y="3455296"/>
            <a:ext cx="14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1800 баз </a:t>
            </a:r>
          </a:p>
          <a:p>
            <a:pPr algn="ctr"/>
            <a:r>
              <a:rPr lang="ru-RU" dirty="0"/>
              <a:t>д</a:t>
            </a:r>
            <a:r>
              <a:rPr lang="ru-RU" dirty="0" smtClean="0"/>
              <a:t>анных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36896" r="45104" b="44103"/>
          <a:stretch/>
        </p:blipFill>
        <p:spPr>
          <a:xfrm>
            <a:off x="2882256" y="1318304"/>
            <a:ext cx="825648" cy="432049"/>
          </a:xfrm>
          <a:prstGeom prst="rect">
            <a:avLst/>
          </a:prstGeom>
        </p:spPr>
      </p:pic>
      <p:sp>
        <p:nvSpPr>
          <p:cNvPr id="17" name="Заголовок 2"/>
          <p:cNvSpPr txBox="1">
            <a:spLocks/>
          </p:cNvSpPr>
          <p:nvPr/>
        </p:nvSpPr>
        <p:spPr>
          <a:xfrm>
            <a:off x="1798511" y="4149080"/>
            <a:ext cx="5930280" cy="460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ЕДИНАЯ УЧЁТНО – РЕГИСТРАЦИОННАЯ ПРОЦЕДУРА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Трапеция 17"/>
          <p:cNvSpPr/>
          <p:nvPr/>
        </p:nvSpPr>
        <p:spPr>
          <a:xfrm>
            <a:off x="3470693" y="4823199"/>
            <a:ext cx="2428887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Регистрация прав на недвижимость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459696" y="4823199"/>
            <a:ext cx="2355078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/>
              <a:t>Кадастровый учёт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86419" y="482319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+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1" name="Трапеция 20"/>
          <p:cNvSpPr/>
          <p:nvPr/>
        </p:nvSpPr>
        <p:spPr>
          <a:xfrm>
            <a:off x="6647756" y="4823199"/>
            <a:ext cx="1796435" cy="830997"/>
          </a:xfrm>
          <a:prstGeom prst="trapezoid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16000" tIns="81280" rIns="81280" bIns="81280" numCol="1" spcCol="1270" anchor="ctr" anchorCtr="0">
            <a:noAutofit/>
          </a:bodyPr>
          <a:lstStyle/>
          <a:p>
            <a:pPr algn="ctr" defTabSz="14224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/>
              <a:t>ФГИС ЕГРН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977115" y="4823199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</a:rPr>
              <a:t>=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81" y="2110676"/>
            <a:ext cx="3292787" cy="1620802"/>
          </a:xfrm>
          <a:prstGeom prst="rect">
            <a:avLst/>
          </a:prstGeom>
        </p:spPr>
      </p:pic>
      <p:pic>
        <p:nvPicPr>
          <p:cNvPr id="24" name="Picture 2" descr="C:\Documents and Settings\Pridatkin_AB\Local Settings\Temporary Internet Files\Content.IE5\J9P0BVFT\Server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80" y="2607485"/>
            <a:ext cx="726908" cy="83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/>
        </p:nvSpPr>
        <p:spPr>
          <a:xfrm>
            <a:off x="3982318" y="1293749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8" t="36896" r="45104" b="44103"/>
          <a:stretch/>
        </p:blipFill>
        <p:spPr>
          <a:xfrm>
            <a:off x="5629790" y="1313972"/>
            <a:ext cx="825648" cy="432049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6921780" y="1298081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2018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1364384" y="1327004"/>
            <a:ext cx="1163704" cy="4522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2009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1780" y="3408312"/>
            <a:ext cx="1830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Единая база данных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 l="1145" t="-1054" r="65189" b="1054"/>
          <a:stretch/>
        </p:blipFill>
        <p:spPr>
          <a:xfrm>
            <a:off x="4952653" y="1988845"/>
            <a:ext cx="1296205" cy="2288333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683568" y="5877272"/>
            <a:ext cx="80648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/>
              <a:t>Из доклада заместителя руководителя </a:t>
            </a:r>
            <a:r>
              <a:rPr lang="ru-RU" dirty="0" err="1" smtClean="0"/>
              <a:t>Росреестра</a:t>
            </a:r>
            <a:r>
              <a:rPr lang="ru-RU" dirty="0" smtClean="0"/>
              <a:t> А.Б</a:t>
            </a:r>
            <a:r>
              <a:rPr lang="ru-RU" dirty="0"/>
              <a:t>. </a:t>
            </a:r>
            <a:r>
              <a:rPr lang="ru-RU" dirty="0" err="1" smtClean="0"/>
              <a:t>Приданкина</a:t>
            </a:r>
            <a:r>
              <a:rPr lang="ru-RU" dirty="0" smtClean="0"/>
              <a:t>, </a:t>
            </a:r>
          </a:p>
          <a:p>
            <a:pPr algn="ctr"/>
            <a:r>
              <a:rPr lang="ru-RU" dirty="0" smtClean="0"/>
              <a:t>Деятельность </a:t>
            </a:r>
            <a:r>
              <a:rPr lang="ru-RU" dirty="0" err="1" smtClean="0"/>
              <a:t>Росреестра</a:t>
            </a:r>
            <a:r>
              <a:rPr lang="ru-RU" dirty="0" smtClean="0"/>
              <a:t> в сфере информационных технологий в 2014 году и задачи на 2015 год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77388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Требования к прилагаемым к заявлению документам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611256867"/>
              </p:ext>
            </p:extLst>
          </p:nvPr>
        </p:nvGraphicFramePr>
        <p:xfrm>
          <a:off x="667265" y="832190"/>
          <a:ext cx="8007177" cy="52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576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149345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Оплата государственной пошлины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63" y="76205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65750" y="3095440"/>
            <a:ext cx="8229600" cy="5022335"/>
          </a:xfrm>
        </p:spPr>
        <p:txBody>
          <a:bodyPr/>
          <a:lstStyle/>
          <a:p>
            <a:pPr marL="0" indent="0" algn="ctr">
              <a:spcAft>
                <a:spcPts val="300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</a:t>
            </a:r>
          </a:p>
          <a:p>
            <a:pPr marL="0" indent="0" algn="ctr">
              <a:spcAft>
                <a:spcPts val="1200"/>
              </a:spcAft>
              <a:buNone/>
            </a:pPr>
            <a:endParaRPr lang="ru-RU" sz="20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endParaRPr lang="ru-RU" sz="2000" b="1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794327" y="1016000"/>
            <a:ext cx="389394" cy="406399"/>
          </a:xfrm>
          <a:prstGeom prst="smileyFace">
            <a:avLst>
              <a:gd name="adj" fmla="val 4653"/>
            </a:avLst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98" y="2052736"/>
            <a:ext cx="486851" cy="46613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8188976"/>
              </p:ext>
            </p:extLst>
          </p:nvPr>
        </p:nvGraphicFramePr>
        <p:xfrm>
          <a:off x="1407261" y="886253"/>
          <a:ext cx="7153454" cy="1881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24583440"/>
              </p:ext>
            </p:extLst>
          </p:nvPr>
        </p:nvGraphicFramePr>
        <p:xfrm>
          <a:off x="906996" y="3265510"/>
          <a:ext cx="7888354" cy="2406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039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Возврат госпошлины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32693980"/>
              </p:ext>
            </p:extLst>
          </p:nvPr>
        </p:nvGraphicFramePr>
        <p:xfrm>
          <a:off x="667265" y="832189"/>
          <a:ext cx="8007177" cy="5502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67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002060"/>
                </a:solidFill>
                <a:ea typeface="PT Sans"/>
              </a:rPr>
              <a:t>Льготы по оплате государственной пошлины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15132307"/>
              </p:ext>
            </p:extLst>
          </p:nvPr>
        </p:nvGraphicFramePr>
        <p:xfrm>
          <a:off x="667265" y="832190"/>
          <a:ext cx="8007177" cy="5205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04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Льготы по оплате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1193986"/>
            <a:ext cx="7901350" cy="4692073"/>
          </a:xfrm>
        </p:spPr>
        <p:txBody>
          <a:bodyPr/>
          <a:lstStyle/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39" y="1122666"/>
            <a:ext cx="7620000" cy="391065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363471" y="674219"/>
            <a:ext cx="48338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(подпункты 12 и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15 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пункта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1 статьи 333.35 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НК)</a:t>
            </a:r>
            <a:endParaRPr lang="ru-RU" sz="1600" b="1" dirty="0">
              <a:solidFill>
                <a:srgbClr val="002060"/>
              </a:solidFill>
              <a:latin typeface="PT Sans"/>
              <a:ea typeface="PT Sans"/>
              <a:cs typeface="PT San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6727" y="4143632"/>
            <a:ext cx="6678507" cy="5766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42639" y="5033319"/>
            <a:ext cx="7620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100" dirty="0" smtClean="0"/>
          </a:p>
          <a:p>
            <a:pPr algn="just"/>
            <a:r>
              <a:rPr lang="ru-RU" sz="1100" i="1" dirty="0" smtClean="0"/>
              <a:t>12</a:t>
            </a:r>
            <a:r>
              <a:rPr lang="ru-RU" sz="1100" i="1" dirty="0"/>
              <a:t>) физические лица - ветераны Великой Отечественной войны, инвалиды Великой Отечественной войны, бывшие узники фашистских концлагерей, гетто и других мест принудительного содержания, созданных немецкими фашистами и их союзниками в период Второй мировой войны, бывшие военнопленные во время Великой Отечественной войны при их обращении за совершением юридически значимых действий, установленных настоящей </a:t>
            </a:r>
            <a:r>
              <a:rPr lang="ru-RU" sz="1100" i="1" dirty="0" smtClean="0"/>
              <a:t>главой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171038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656587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Льготы по оплате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1193986"/>
            <a:ext cx="7901350" cy="4692073"/>
          </a:xfrm>
        </p:spPr>
        <p:txBody>
          <a:bodyPr/>
          <a:lstStyle/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3471" y="674219"/>
            <a:ext cx="46271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(подпункты 4 и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5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 пункта </a:t>
            </a:r>
            <a:r>
              <a:rPr lang="ru-RU" sz="1600" b="1" dirty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1 статьи 333.35 </a:t>
            </a:r>
            <a:r>
              <a:rPr lang="ru-RU" sz="1600" b="1" dirty="0" smtClean="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НК)</a:t>
            </a:r>
            <a:endParaRPr lang="ru-RU" sz="1600" b="1" dirty="0">
              <a:solidFill>
                <a:srgbClr val="002060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12" y="1024488"/>
            <a:ext cx="7732541" cy="475670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01964" y="4918478"/>
            <a:ext cx="6678507" cy="57664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01963" y="5890577"/>
            <a:ext cx="718988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00" i="1" dirty="0"/>
              <a:t>5) Центральный банк Российской Федерации - при обращении за совершением установленных настоящей главой юридически значимых действий в связи с выполнением им функций, возложенных на </a:t>
            </a:r>
            <a:r>
              <a:rPr lang="ru-RU" sz="1100" i="1" dirty="0" smtClean="0"/>
              <a:t>него законодательством Российской Федерации</a:t>
            </a:r>
            <a:endParaRPr lang="ru-RU" sz="1100" i="1" dirty="0"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14011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859522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756405"/>
            <a:ext cx="7901350" cy="2150417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2400"/>
              </a:spcAft>
              <a:buFont typeface="Wingdings" panose="05000000000000000000" pitchFamily="2" charset="2"/>
              <a:buChar char="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государственную регистрацию права собственности физического лица на </a:t>
            </a:r>
            <a:r>
              <a: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земельный участок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предназначенный для </a:t>
            </a:r>
            <a:r>
              <a:rPr lang="ru-RU" sz="1600" b="1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ведения</a:t>
            </a:r>
            <a:r>
              <a:rPr lang="ru-RU" sz="16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личного подсобного, дачного хозяйства, огородничества, садоводства, индивидуального гаражного или индивидуального жилищного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строительства                                                                     (подпункт 24 пункта статьи 333.33 - 350 рублей)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88" y="2446638"/>
            <a:ext cx="8484509" cy="375645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09600" y="5008605"/>
            <a:ext cx="7677665" cy="10585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215367"/>
            <a:ext cx="7851284" cy="447137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пошлины 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806263"/>
            <a:ext cx="7901350" cy="1779714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2400"/>
              </a:spcAft>
              <a:buFont typeface="Wingdings" panose="05000000000000000000" pitchFamily="2" charset="2"/>
              <a:buChar char=""/>
            </a:pP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государственную регистрацию права собственности физического лица                </a:t>
            </a:r>
            <a:r>
              <a:rPr lang="ru-RU" sz="16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создаваемый или созданный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земельном участке, предназначенном 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600" b="1" u="sng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 недвижимого имущества </a:t>
            </a:r>
            <a:r>
              <a:rPr 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(подпункт 24 пункта статьи 333.33 - 350 рублей)</a:t>
            </a:r>
          </a:p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8" y="2581688"/>
            <a:ext cx="7441627" cy="3588453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982742" y="4609068"/>
            <a:ext cx="7118818" cy="5931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8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727" y="148085"/>
            <a:ext cx="7851284" cy="447137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Особенности расчета государственной пошлины при регистрации права долевой собственности </a:t>
            </a:r>
            <a:r>
              <a:rPr lang="en-US" sz="2000" b="1" dirty="0" smtClean="0">
                <a:solidFill>
                  <a:srgbClr val="002060"/>
                </a:solidFill>
                <a:ea typeface="PT Sans"/>
              </a:rPr>
              <a:t>(</a:t>
            </a:r>
            <a:r>
              <a:rPr lang="ru-RU" sz="2000" b="1" dirty="0" smtClean="0">
                <a:solidFill>
                  <a:srgbClr val="002060"/>
                </a:solidFill>
                <a:ea typeface="PT Sans"/>
              </a:rPr>
              <a:t>версия</a:t>
            </a:r>
            <a:r>
              <a:rPr lang="en-US" sz="2000" b="1" dirty="0" smtClean="0">
                <a:solidFill>
                  <a:srgbClr val="002060"/>
                </a:solidFill>
                <a:ea typeface="PT Sans"/>
              </a:rPr>
              <a:t> 2)</a:t>
            </a:r>
            <a:endParaRPr lang="ru-RU" sz="20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701964" y="806263"/>
            <a:ext cx="7901350" cy="1779714"/>
          </a:xfrm>
        </p:spPr>
        <p:txBody>
          <a:bodyPr/>
          <a:lstStyle/>
          <a:p>
            <a:endParaRPr lang="ru-RU" sz="1800" b="1" u="sng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38" y="831318"/>
            <a:ext cx="7372866" cy="442442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37343" y="4885380"/>
            <a:ext cx="6607857" cy="39541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1076319" y="5758248"/>
            <a:ext cx="7152640" cy="3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PT Sans"/>
                <a:ea typeface="MS PGothic" pitchFamily="34" charset="-128"/>
                <a:cs typeface="PT San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Можно также использовать в случае подачи заявления на регистрацию права общей долевой собственности на основании нотариально удостоверенной сделки по отчуждению доли от целого или доли от </a:t>
            </a:r>
            <a:r>
              <a:rPr lang="ru-RU" sz="1400" smtClean="0">
                <a:solidFill>
                  <a:schemeClr val="accent1">
                    <a:lumMod val="50000"/>
                  </a:schemeClr>
                </a:solidFill>
              </a:rPr>
              <a:t>доли 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0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742" y="111745"/>
            <a:ext cx="8332285" cy="4471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Государственная регистрация </a:t>
            </a:r>
            <a:r>
              <a:rPr lang="ru-RU" sz="1800" b="1" dirty="0">
                <a:solidFill>
                  <a:srgbClr val="002060"/>
                </a:solidFill>
                <a:ea typeface="PT Sans"/>
              </a:rPr>
              <a:t>доли в праве общей долевой собственности, поступающей в совместную собственность супругов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92915"/>
            <a:ext cx="8159578" cy="561612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dirty="0" smtClean="0">
                <a:solidFill>
                  <a:schemeClr val="tx2"/>
                </a:solidFill>
              </a:rPr>
              <a:t>С 1 июля 2018 года вступили в силу: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и</a:t>
            </a:r>
            <a:r>
              <a:rPr lang="ru-RU" sz="1600" dirty="0" smtClean="0">
                <a:solidFill>
                  <a:schemeClr val="tx2"/>
                </a:solidFill>
              </a:rPr>
              <a:t>зменения в Правила ведения ЕГРН;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</a:rPr>
              <a:t>в</a:t>
            </a:r>
            <a:r>
              <a:rPr lang="ru-RU" sz="1600" dirty="0" smtClean="0">
                <a:solidFill>
                  <a:schemeClr val="tx2"/>
                </a:solidFill>
              </a:rPr>
              <a:t> форму выписки о предоставлении сведений из ЕГРН.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600" b="1" u="sng" dirty="0" smtClean="0">
                <a:solidFill>
                  <a:schemeClr val="tx2"/>
                </a:solidFill>
              </a:rPr>
              <a:t>Правила ведения ЕГРН дополнены пунктом:</a:t>
            </a:r>
            <a:endParaRPr lang="en-US" sz="1600" b="1" u="sng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600" i="1" dirty="0" smtClean="0">
                <a:solidFill>
                  <a:schemeClr val="tx2"/>
                </a:solidFill>
              </a:rPr>
              <a:t>90.1</a:t>
            </a:r>
            <a:r>
              <a:rPr lang="ru-RU" sz="1600" i="1" dirty="0">
                <a:solidFill>
                  <a:schemeClr val="tx2"/>
                </a:solidFill>
              </a:rPr>
              <a:t>. При государственной регистрации доли в праве общей долевой собственности, поступающей в совместную собственность супругов: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tx2"/>
                </a:solidFill>
              </a:rPr>
              <a:t>сведения </a:t>
            </a:r>
            <a:r>
              <a:rPr lang="ru-RU" sz="1600" b="1" i="1" dirty="0">
                <a:solidFill>
                  <a:schemeClr val="tx2"/>
                </a:solidFill>
              </a:rPr>
              <a:t>об обоих супругах</a:t>
            </a:r>
            <a:r>
              <a:rPr lang="ru-RU" sz="1600" i="1" dirty="0">
                <a:solidFill>
                  <a:schemeClr val="tx2"/>
                </a:solidFill>
              </a:rPr>
              <a:t> указываются в одной записи о вещном праве; </a:t>
            </a:r>
            <a:endParaRPr lang="ru-RU" sz="1600" i="1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i="1" dirty="0" smtClean="0">
                <a:solidFill>
                  <a:schemeClr val="tx2"/>
                </a:solidFill>
              </a:rPr>
              <a:t>в </a:t>
            </a:r>
            <a:r>
              <a:rPr lang="ru-RU" sz="1600" i="1" dirty="0">
                <a:solidFill>
                  <a:schemeClr val="tx2"/>
                </a:solidFill>
              </a:rPr>
              <a:t>отношении вида права в записи о праве указываются слова "</a:t>
            </a:r>
            <a:r>
              <a:rPr lang="ru-RU" sz="1600" b="1" i="1" dirty="0">
                <a:solidFill>
                  <a:schemeClr val="tx2"/>
                </a:solidFill>
              </a:rPr>
              <a:t>общая долевая собственность</a:t>
            </a:r>
            <a:r>
              <a:rPr lang="ru-RU" sz="1600" i="1" dirty="0">
                <a:solidFill>
                  <a:schemeClr val="tx2"/>
                </a:solidFill>
              </a:rPr>
              <a:t>"; </a:t>
            </a:r>
            <a:r>
              <a:rPr lang="ru-RU" sz="1600" i="1" dirty="0" smtClean="0">
                <a:solidFill>
                  <a:schemeClr val="tx2"/>
                </a:solidFill>
              </a:rPr>
              <a:t>после </a:t>
            </a:r>
            <a:r>
              <a:rPr lang="ru-RU" sz="1600" i="1" dirty="0">
                <a:solidFill>
                  <a:schemeClr val="tx2"/>
                </a:solidFill>
              </a:rPr>
              <a:t>указания в записи о вещном праве размера доли в праве общей долевой собственности указываются слова "</a:t>
            </a:r>
            <a:r>
              <a:rPr lang="ru-RU" sz="1600" b="1" i="1" dirty="0">
                <a:solidFill>
                  <a:schemeClr val="tx2"/>
                </a:solidFill>
              </a:rPr>
              <a:t>в совместной </a:t>
            </a:r>
            <a:r>
              <a:rPr lang="ru-RU" sz="1600" b="1" i="1" dirty="0" smtClean="0">
                <a:solidFill>
                  <a:schemeClr val="tx2"/>
                </a:solidFill>
              </a:rPr>
              <a:t>собственности»</a:t>
            </a:r>
            <a:endParaRPr lang="ru-RU" sz="1600" b="1" i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600" b="1" u="sng" dirty="0">
                <a:solidFill>
                  <a:schemeClr val="tx2"/>
                </a:solidFill>
              </a:rPr>
              <a:t>Выписка из </a:t>
            </a:r>
            <a:r>
              <a:rPr lang="ru-RU" sz="1600" b="1" u="sng" dirty="0" smtClean="0">
                <a:solidFill>
                  <a:schemeClr val="tx2"/>
                </a:solidFill>
              </a:rPr>
              <a:t>ЕГРН:</a:t>
            </a:r>
          </a:p>
          <a:p>
            <a:pPr marL="0" indent="0" algn="ctr">
              <a:buNone/>
            </a:pPr>
            <a:endParaRPr lang="ru-RU" sz="1800" b="1" u="sng" dirty="0"/>
          </a:p>
          <a:p>
            <a:pPr marL="0" indent="0" algn="ctr">
              <a:buNone/>
            </a:pPr>
            <a:endParaRPr lang="ru-RU" sz="1800" b="1" u="sng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709" y="4396817"/>
            <a:ext cx="52145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Запрос сведений из ЕГРН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26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742" y="111745"/>
            <a:ext cx="8332285" cy="4471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Государственная регистрация </a:t>
            </a:r>
            <a:r>
              <a:rPr lang="ru-RU" sz="1800" b="1" dirty="0">
                <a:solidFill>
                  <a:srgbClr val="002060"/>
                </a:solidFill>
                <a:ea typeface="PT Sans"/>
              </a:rPr>
              <a:t>доли в праве общей долевой собственности, поступающей в совместную собственность супругов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792915"/>
            <a:ext cx="8159578" cy="561612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tx2"/>
                </a:solidFill>
              </a:rPr>
              <a:t>Форма заявления </a:t>
            </a:r>
            <a:r>
              <a:rPr lang="ru-RU" sz="1800" dirty="0" smtClean="0">
                <a:solidFill>
                  <a:schemeClr val="tx2"/>
                </a:solidFill>
              </a:rPr>
              <a:t>о государственной регистрации права </a:t>
            </a:r>
            <a:r>
              <a:rPr lang="ru-RU" sz="1800" b="1" dirty="0" smtClean="0">
                <a:solidFill>
                  <a:schemeClr val="tx2"/>
                </a:solidFill>
              </a:rPr>
              <a:t>не </a:t>
            </a:r>
            <a:r>
              <a:rPr lang="ru-RU" sz="1800" b="1" dirty="0">
                <a:solidFill>
                  <a:schemeClr val="tx2"/>
                </a:solidFill>
              </a:rPr>
              <a:t>измена</a:t>
            </a:r>
            <a:r>
              <a:rPr lang="ru-RU" sz="1800" dirty="0">
                <a:solidFill>
                  <a:schemeClr val="tx2"/>
                </a:solidFill>
              </a:rPr>
              <a:t>.  </a:t>
            </a:r>
            <a:endParaRPr lang="ru-RU" sz="18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В соответствии Приказом 920 от 08.12.2015 в поле «</a:t>
            </a:r>
            <a:r>
              <a:rPr lang="ru-RU" sz="1800" dirty="0">
                <a:solidFill>
                  <a:schemeClr val="tx2"/>
                </a:solidFill>
              </a:rPr>
              <a:t>Примечания» указывается дополнительная информация, которую желает сообщить </a:t>
            </a:r>
            <a:r>
              <a:rPr lang="ru-RU" sz="1800" dirty="0" smtClean="0">
                <a:solidFill>
                  <a:schemeClr val="tx2"/>
                </a:solidFill>
              </a:rPr>
              <a:t>заявитель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endParaRPr lang="ru-RU" sz="18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При направлении заявления </a:t>
            </a:r>
            <a:r>
              <a:rPr lang="ru-RU" sz="1800" b="1" dirty="0" smtClean="0">
                <a:solidFill>
                  <a:schemeClr val="tx2"/>
                </a:solidFill>
              </a:rPr>
              <a:t>в бумажном виде</a:t>
            </a:r>
            <a:r>
              <a:rPr lang="ru-RU" sz="1800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сведения о </a:t>
            </a:r>
            <a:r>
              <a:rPr lang="ru-RU" sz="1800" dirty="0">
                <a:solidFill>
                  <a:schemeClr val="tx2"/>
                </a:solidFill>
              </a:rPr>
              <a:t>регистрации права общей долевой собственности, поступившей в совместную собственность </a:t>
            </a:r>
            <a:r>
              <a:rPr lang="ru-RU" sz="1800" dirty="0" smtClean="0">
                <a:solidFill>
                  <a:schemeClr val="tx2"/>
                </a:solidFill>
              </a:rPr>
              <a:t>супругов и о втором супруге, необходимо указывать </a:t>
            </a:r>
            <a:r>
              <a:rPr lang="ru-RU" sz="1800" b="1" dirty="0" smtClean="0">
                <a:solidFill>
                  <a:schemeClr val="tx2"/>
                </a:solidFill>
              </a:rPr>
              <a:t>в поле заявления  «Примечания».</a:t>
            </a:r>
          </a:p>
          <a:p>
            <a:pPr marL="0" indent="0" algn="just">
              <a:buNone/>
            </a:pPr>
            <a:endParaRPr lang="ru-RU" sz="1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При направлении заявления </a:t>
            </a:r>
            <a:r>
              <a:rPr lang="ru-RU" sz="1800" b="1" dirty="0" smtClean="0">
                <a:solidFill>
                  <a:schemeClr val="tx2"/>
                </a:solidFill>
              </a:rPr>
              <a:t>в электронном виде</a:t>
            </a:r>
            <a:r>
              <a:rPr lang="ru-RU" sz="1800" dirty="0" smtClean="0">
                <a:solidFill>
                  <a:schemeClr val="tx2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сведения </a:t>
            </a:r>
            <a:r>
              <a:rPr lang="ru-RU" sz="1800" dirty="0">
                <a:solidFill>
                  <a:schemeClr val="tx2"/>
                </a:solidFill>
              </a:rPr>
              <a:t>о регистрации права общей долевой собственности, поступившей в совместную собственность супругов и о втором супруге, необходимо указывать </a:t>
            </a:r>
            <a:r>
              <a:rPr lang="ru-RU" sz="1800" b="1" dirty="0">
                <a:solidFill>
                  <a:schemeClr val="tx2"/>
                </a:solidFill>
              </a:rPr>
              <a:t>в </a:t>
            </a:r>
            <a:r>
              <a:rPr lang="ru-RU" sz="1800" b="1" dirty="0" smtClean="0">
                <a:solidFill>
                  <a:schemeClr val="tx2"/>
                </a:solidFill>
              </a:rPr>
              <a:t>отдельном файле «дополнение к заявлению». Формат </a:t>
            </a:r>
            <a:r>
              <a:rPr lang="en-US" sz="1800" b="1" dirty="0" smtClean="0">
                <a:solidFill>
                  <a:schemeClr val="tx2"/>
                </a:solidFill>
              </a:rPr>
              <a:t>pdf</a:t>
            </a:r>
            <a:r>
              <a:rPr lang="ru-RU" sz="1800" b="1" dirty="0" smtClean="0">
                <a:solidFill>
                  <a:schemeClr val="tx2"/>
                </a:solidFill>
              </a:rPr>
              <a:t>, подпись оделенная, требования к бланку нет.</a:t>
            </a:r>
            <a:endParaRPr lang="ru-RU" sz="1800" b="1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ru-RU" sz="18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endParaRPr lang="ru-RU" sz="1800" b="1" u="sng" dirty="0"/>
          </a:p>
        </p:txBody>
      </p:sp>
    </p:spTree>
    <p:extLst>
      <p:ext uri="{BB962C8B-B14F-4D97-AF65-F5344CB8AC3E}">
        <p14:creationId xmlns:p14="http://schemas.microsoft.com/office/powerpoint/2010/main" val="380946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742" y="111745"/>
            <a:ext cx="8332285" cy="4471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Порядок внесения в ЕГРН сведений об единоличном собственнике объекта при приобретении последней доли в права </a:t>
            </a:r>
            <a:endParaRPr lang="ru-RU" sz="1800" b="1" dirty="0">
              <a:solidFill>
                <a:srgbClr val="002060"/>
              </a:solidFill>
              <a:ea typeface="PT San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701724"/>
            <a:ext cx="8159578" cy="5616123"/>
          </a:xfrm>
        </p:spPr>
        <p:txBody>
          <a:bodyPr/>
          <a:lstStyle/>
          <a:p>
            <a:pPr marL="0" indent="0" algn="ctr">
              <a:buNone/>
            </a:pPr>
            <a:r>
              <a:rPr lang="ru-RU" sz="1500" dirty="0" smtClean="0">
                <a:solidFill>
                  <a:schemeClr val="tx2"/>
                </a:solidFill>
              </a:rPr>
              <a:t>Порядок установлен пунктом 92  Правил ведения ЕГРН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500" dirty="0" smtClean="0">
                <a:solidFill>
                  <a:schemeClr val="tx2"/>
                </a:solidFill>
              </a:rPr>
              <a:t>(Приказ от 16.12.2015 № 943)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2"/>
                </a:solidFill>
              </a:rPr>
              <a:t> в случае если на регистрацию на основании сделки по приобретению «оставшейся доли» (правоприобретатель становится единоличным собственником) подать заявление </a:t>
            </a:r>
            <a:r>
              <a:rPr lang="ru-RU" sz="1500" b="1" dirty="0" smtClean="0">
                <a:solidFill>
                  <a:schemeClr val="tx2"/>
                </a:solidFill>
              </a:rPr>
              <a:t>о регистрации права собственности</a:t>
            </a:r>
            <a:r>
              <a:rPr lang="ru-RU" sz="1500" dirty="0" smtClean="0">
                <a:solidFill>
                  <a:schemeClr val="tx2"/>
                </a:solidFill>
              </a:rPr>
              <a:t>, регистратор: </a:t>
            </a:r>
          </a:p>
          <a:p>
            <a:pPr algn="just">
              <a:buFontTx/>
              <a:buChar char="-"/>
            </a:pPr>
            <a:r>
              <a:rPr lang="ru-RU" sz="1500" dirty="0" smtClean="0">
                <a:solidFill>
                  <a:schemeClr val="tx2"/>
                </a:solidFill>
              </a:rPr>
              <a:t>погасит все ранее произведенные записи о регистрации права общей долевой собственности этого лица;</a:t>
            </a:r>
          </a:p>
          <a:p>
            <a:pPr algn="just">
              <a:buFontTx/>
              <a:buChar char="-"/>
            </a:pPr>
            <a:r>
              <a:rPr lang="ru-RU" sz="1500" dirty="0">
                <a:solidFill>
                  <a:schemeClr val="tx2"/>
                </a:solidFill>
              </a:rPr>
              <a:t>в</a:t>
            </a:r>
            <a:r>
              <a:rPr lang="ru-RU" sz="1500" dirty="0" smtClean="0">
                <a:solidFill>
                  <a:schemeClr val="tx2"/>
                </a:solidFill>
              </a:rPr>
              <a:t> отношении вида права в новой записи укажет «собственность»;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ru-RU" sz="1500" dirty="0">
                <a:solidFill>
                  <a:schemeClr val="tx2"/>
                </a:solidFill>
              </a:rPr>
              <a:t>в</a:t>
            </a:r>
            <a:r>
              <a:rPr lang="ru-RU" sz="1500" dirty="0" smtClean="0">
                <a:solidFill>
                  <a:schemeClr val="tx2"/>
                </a:solidFill>
              </a:rPr>
              <a:t> отношении документов оснований укажет (перенесёт) данные из ранее взнесённых сведений  с указанием номеров и дат регистрации прав долевой собственности, а также документ основании на основании которого приобретена оставшаяся доля</a:t>
            </a:r>
          </a:p>
          <a:p>
            <a:pPr marL="0" indent="0" algn="just">
              <a:buNone/>
            </a:pPr>
            <a:r>
              <a:rPr lang="ru-RU" sz="1500" u="sng" dirty="0" smtClean="0">
                <a:solidFill>
                  <a:schemeClr val="tx2"/>
                </a:solidFill>
              </a:rPr>
              <a:t>Такое  же правило применяется: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00" dirty="0" smtClean="0">
                <a:solidFill>
                  <a:schemeClr val="tx2"/>
                </a:solidFill>
              </a:rPr>
              <a:t>  в случае, если собственником будет подано заявление о внесении сведений в ЕГРН о нем, как о единоличном собственнике недвижимости, при наличии в ЕГРН сведений о зарегистрированных ранее правах общей долевой собственности, приобретенных по разным основаниям и сумма долей по которым равна 1;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</a:rPr>
              <a:t>е</a:t>
            </a:r>
            <a:r>
              <a:rPr lang="ru-RU" sz="1500" dirty="0" smtClean="0">
                <a:solidFill>
                  <a:schemeClr val="tx2"/>
                </a:solidFill>
              </a:rPr>
              <a:t>сли меняется размер долей у долевых сособственников на основании сделок по приобретению «новых» долей в праве (при условии указания в заявлении суммарного размера доли);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tx2"/>
                </a:solidFill>
              </a:rPr>
              <a:t>в</a:t>
            </a:r>
            <a:r>
              <a:rPr lang="ru-RU" sz="1500" dirty="0" smtClean="0">
                <a:solidFill>
                  <a:schemeClr val="tx2"/>
                </a:solidFill>
              </a:rPr>
              <a:t> случае изменения режима общей </a:t>
            </a:r>
            <a:r>
              <a:rPr lang="ru-RU" sz="1500" dirty="0">
                <a:solidFill>
                  <a:schemeClr val="tx2"/>
                </a:solidFill>
              </a:rPr>
              <a:t>совместной собственности (на общую долевую собственность, собственность одного лица (например, одного из супругов) либо перераспределения долей в праве общей долевой </a:t>
            </a:r>
            <a:r>
              <a:rPr lang="ru-RU" sz="1500" dirty="0" smtClean="0">
                <a:solidFill>
                  <a:schemeClr val="tx2"/>
                </a:solidFill>
              </a:rPr>
              <a:t>собственности</a:t>
            </a:r>
            <a:endParaRPr lang="ru-RU" sz="1500" dirty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5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800" b="1" u="sng" dirty="0"/>
          </a:p>
        </p:txBody>
      </p:sp>
    </p:spTree>
    <p:extLst>
      <p:ext uri="{BB962C8B-B14F-4D97-AF65-F5344CB8AC3E}">
        <p14:creationId xmlns:p14="http://schemas.microsoft.com/office/powerpoint/2010/main" val="30507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6064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742" y="111745"/>
            <a:ext cx="8332285" cy="4471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Отчуждение «доли от целого»/ «доли от доли»</a:t>
            </a:r>
            <a:endParaRPr lang="ru-RU" sz="1800" b="1" dirty="0">
              <a:solidFill>
                <a:srgbClr val="002060"/>
              </a:solidFill>
              <a:ea typeface="PT San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701724"/>
            <a:ext cx="8159578" cy="5699076"/>
          </a:xfrm>
        </p:spPr>
        <p:txBody>
          <a:bodyPr/>
          <a:lstStyle/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Официальная позиция Минэкономразвития России – действующее законодательство не содержит положений, регулирующих порядок образования общей долевой собственности на основании решения единоличного собственника от отчуждении доли в праве на объект недвижимости</a:t>
            </a: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В Правилах ведения ЕГРН не описан порядок действий регистратора в таких случаях 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(Приказ от 16.12.2015 № 943)</a:t>
            </a: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>
                <a:solidFill>
                  <a:schemeClr val="tx2"/>
                </a:solidFill>
              </a:rPr>
              <a:t>В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400" dirty="0">
                <a:solidFill>
                  <a:schemeClr val="tx2"/>
                </a:solidFill>
              </a:rPr>
              <a:t>ряде регионов государственные регистраторы не отказывают в регистрации перехода права по таким сделкам 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tx2"/>
                </a:solidFill>
              </a:rPr>
              <a:t>В связи с чем формируется практика подачи заявлений при отчуждении</a:t>
            </a:r>
            <a:br>
              <a:rPr lang="ru-RU" sz="1400" dirty="0" smtClean="0">
                <a:solidFill>
                  <a:schemeClr val="tx2"/>
                </a:solidFill>
              </a:rPr>
            </a:br>
            <a:r>
              <a:rPr lang="ru-RU" sz="1400" dirty="0" smtClean="0">
                <a:solidFill>
                  <a:schemeClr val="tx2"/>
                </a:solidFill>
              </a:rPr>
              <a:t> «доли от целого или доли от доли»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заявление о переходе права от продавца к покупателю</a:t>
            </a:r>
          </a:p>
          <a:p>
            <a:pPr algn="ctr">
              <a:buFontTx/>
              <a:buChar char="-"/>
            </a:pPr>
            <a:r>
              <a:rPr lang="ru-RU" sz="1400" dirty="0" smtClean="0">
                <a:solidFill>
                  <a:schemeClr val="tx2"/>
                </a:solidFill>
              </a:rPr>
              <a:t>заявление о регистрации права на оставшуюся долю продавца</a:t>
            </a:r>
          </a:p>
          <a:p>
            <a:pPr algn="ctr">
              <a:buFontTx/>
              <a:buChar char="-"/>
            </a:pPr>
            <a:r>
              <a:rPr lang="ru-RU" sz="1400" dirty="0">
                <a:solidFill>
                  <a:schemeClr val="tx2"/>
                </a:solidFill>
              </a:rPr>
              <a:t>з</a:t>
            </a:r>
            <a:r>
              <a:rPr lang="ru-RU" sz="1400" dirty="0" smtClean="0">
                <a:solidFill>
                  <a:schemeClr val="tx2"/>
                </a:solidFill>
              </a:rPr>
              <a:t>аявление на регистрацию права покупателя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2625" y="2477970"/>
            <a:ext cx="7795099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1400" b="1" u="sng" dirty="0">
                <a:solidFill>
                  <a:schemeClr val="tx2"/>
                </a:solidFill>
                <a:latin typeface="PT Sans"/>
                <a:cs typeface="PT Sans"/>
              </a:rPr>
              <a:t>КАССАЦИОННОЕ ОПРЕДЕЛЕНИЕ</a:t>
            </a:r>
          </a:p>
          <a:p>
            <a:pPr algn="ctr" eaLnBrk="0" hangingPunct="0">
              <a:spcBef>
                <a:spcPct val="20000"/>
              </a:spcBef>
            </a:pPr>
            <a:r>
              <a:rPr lang="ru-RU" sz="1400" b="1" u="sng" dirty="0">
                <a:solidFill>
                  <a:schemeClr val="tx2"/>
                </a:solidFill>
                <a:latin typeface="PT Sans"/>
                <a:cs typeface="PT Sans"/>
              </a:rPr>
              <a:t>от 15 ноября 2017 г. N </a:t>
            </a:r>
            <a:r>
              <a:rPr lang="ru-RU" sz="1400" b="1" u="sng" dirty="0" smtClean="0">
                <a:solidFill>
                  <a:schemeClr val="tx2"/>
                </a:solidFill>
                <a:latin typeface="PT Sans"/>
                <a:cs typeface="PT Sans"/>
              </a:rPr>
              <a:t>36-КГ17-8</a:t>
            </a:r>
            <a:endParaRPr lang="ru-RU" sz="1500" dirty="0" smtClean="0">
              <a:solidFill>
                <a:schemeClr val="tx2"/>
              </a:solidFill>
              <a:latin typeface="PT Sans"/>
              <a:cs typeface="PT Sans"/>
            </a:endParaRPr>
          </a:p>
          <a:p>
            <a:pPr algn="ctr" eaLnBrk="0" hangingPunct="0">
              <a:spcBef>
                <a:spcPct val="2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PT Sans"/>
                <a:cs typeface="PT Sans"/>
              </a:rPr>
              <a:t>Ссылки </a:t>
            </a:r>
            <a:r>
              <a:rPr lang="ru-RU" sz="1400" b="1" dirty="0">
                <a:solidFill>
                  <a:schemeClr val="tx2"/>
                </a:solidFill>
                <a:latin typeface="PT Sans"/>
                <a:cs typeface="PT Sans"/>
              </a:rPr>
              <a:t>государственного регистратора </a:t>
            </a:r>
            <a:r>
              <a:rPr lang="ru-RU" sz="1400" dirty="0">
                <a:solidFill>
                  <a:schemeClr val="tx2"/>
                </a:solidFill>
                <a:latin typeface="PT Sans"/>
                <a:cs typeface="PT Sans"/>
              </a:rPr>
              <a:t>и суда апелляционной инстанции в обоснование своей позиции на статью 244 Гражданского кодекса Российской Федерации, содержащую понятие и основания возникновения общей собственности, которая, по их мнению, </a:t>
            </a:r>
            <a:r>
              <a:rPr lang="ru-RU" sz="1400" b="1" dirty="0">
                <a:solidFill>
                  <a:schemeClr val="tx2"/>
                </a:solidFill>
                <a:latin typeface="PT Sans"/>
                <a:cs typeface="PT Sans"/>
              </a:rPr>
              <a:t>не предусматривает возможность продажи единоличным собственником доли в праве собственности</a:t>
            </a:r>
            <a:r>
              <a:rPr lang="ru-RU" sz="1400" dirty="0">
                <a:solidFill>
                  <a:schemeClr val="tx2"/>
                </a:solidFill>
                <a:latin typeface="PT Sans"/>
                <a:cs typeface="PT Sans"/>
              </a:rPr>
              <a:t> на объект недвижимости, </a:t>
            </a:r>
            <a:r>
              <a:rPr lang="ru-RU" sz="1400" b="1" dirty="0">
                <a:solidFill>
                  <a:schemeClr val="tx2"/>
                </a:solidFill>
                <a:latin typeface="PT Sans"/>
                <a:cs typeface="PT Sans"/>
              </a:rPr>
              <a:t>являются несостоятельными</a:t>
            </a:r>
            <a:r>
              <a:rPr lang="ru-RU" sz="1400" dirty="0">
                <a:solidFill>
                  <a:schemeClr val="tx2"/>
                </a:solidFill>
                <a:latin typeface="PT Sans"/>
                <a:cs typeface="PT Sans"/>
              </a:rPr>
              <a:t>, поскольку нормы названной статьи такого предписания не содержат</a:t>
            </a:r>
          </a:p>
        </p:txBody>
      </p:sp>
    </p:spTree>
    <p:extLst>
      <p:ext uri="{BB962C8B-B14F-4D97-AF65-F5344CB8AC3E}">
        <p14:creationId xmlns:p14="http://schemas.microsoft.com/office/powerpoint/2010/main" val="424762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995"/>
            <a:ext cx="8476734" cy="447137"/>
          </a:xfrm>
        </p:spPr>
        <p:txBody>
          <a:bodyPr/>
          <a:lstStyle/>
          <a:p>
            <a:pPr lvl="0" algn="ctr" eaLnBrk="1" hangingPunct="1"/>
            <a:r>
              <a:rPr lang="ru-RU" sz="2000" b="1" dirty="0">
                <a:solidFill>
                  <a:srgbClr val="002060"/>
                </a:solidFill>
                <a:ea typeface="PT Sans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PT Sans"/>
              </a:rPr>
            </a:br>
            <a:r>
              <a:rPr lang="ru-RU" sz="2000" b="1" dirty="0">
                <a:solidFill>
                  <a:srgbClr val="002060"/>
                </a:solidFill>
                <a:ea typeface="PT Sans"/>
              </a:rPr>
              <a:t>Проблемы, требующие решения на стороне Росреестра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1381493"/>
              </p:ext>
            </p:extLst>
          </p:nvPr>
        </p:nvGraphicFramePr>
        <p:xfrm>
          <a:off x="457200" y="800523"/>
          <a:ext cx="8229600" cy="551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14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698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261508"/>
            <a:ext cx="8229600" cy="86409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small" spc="-100" normalizeH="0" baseline="0" noProof="0" dirty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742" y="111745"/>
            <a:ext cx="8332285" cy="447137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a typeface="PT Sans"/>
              </a:rPr>
              <a:t>Уведомление о приеме заявления </a:t>
            </a:r>
            <a:endParaRPr lang="ru-RU" sz="1800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90" y="865880"/>
            <a:ext cx="7299840" cy="56862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812692" y="1655806"/>
            <a:ext cx="1013254" cy="23889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4568" y="2783098"/>
            <a:ext cx="1109568" cy="26164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790302" y="2825297"/>
            <a:ext cx="3109784" cy="12594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процессе обработки дата будет изменена на 05.12.2018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1"/>
          </p:cNvCxnSpPr>
          <p:nvPr/>
        </p:nvCxnSpPr>
        <p:spPr>
          <a:xfrm flipH="1" flipV="1">
            <a:off x="3835264" y="2887880"/>
            <a:ext cx="955038" cy="5671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6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algn="ctr" eaLnBrk="1" hangingPunct="1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Полезные ссылки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913" y="831317"/>
            <a:ext cx="8229600" cy="432532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6029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1937" y="214285"/>
            <a:ext cx="8148198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rgbClr val="4F81BD">
                    <a:lumMod val="50000"/>
                  </a:srgbClr>
                </a:solidFill>
              </a:rPr>
              <a:t>Полезные ссылки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8" y="2153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3278" y="831317"/>
            <a:ext cx="6759437" cy="452596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3243" y="3205019"/>
            <a:ext cx="6759437" cy="29464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72493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066800"/>
            <a:ext cx="7152640" cy="36671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Оценка качества оказания Росреестром государственных услуг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https://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vashkontrol.ru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400" dirty="0"/>
              <a:t>Специализированный сайт "Ваш Контроль" </a:t>
            </a:r>
            <a:r>
              <a:rPr lang="ru-RU" sz="1400" dirty="0" smtClean="0"/>
              <a:t>является </a:t>
            </a:r>
            <a:r>
              <a:rPr lang="ru-RU" sz="1400" dirty="0"/>
              <a:t>подсистемой </a:t>
            </a:r>
            <a:r>
              <a:rPr lang="ru-RU" sz="1400" dirty="0" smtClean="0"/>
              <a:t>АИС "Информационно-аналитическая </a:t>
            </a:r>
            <a:r>
              <a:rPr lang="ru-RU" sz="1400" dirty="0"/>
              <a:t>система мониторинга качества государственных услуг" </a:t>
            </a:r>
            <a:r>
              <a:rPr lang="ru-RU" sz="1400" dirty="0" smtClean="0"/>
              <a:t> (ИАС </a:t>
            </a:r>
            <a:r>
              <a:rPr lang="ru-RU" sz="1400" dirty="0"/>
              <a:t>МКГУ) и предоставляет возможность пользователям сети "Интернет", прошедшим авторизацию с использованием </a:t>
            </a:r>
            <a:r>
              <a:rPr lang="ru-RU" sz="1400" dirty="0" smtClean="0"/>
              <a:t>ЕСИА либо </a:t>
            </a:r>
            <a:r>
              <a:rPr lang="ru-RU" sz="1400" dirty="0"/>
              <a:t>прошедшим регистрацию и авторизацию с использованием средств ИАС </a:t>
            </a:r>
            <a:r>
              <a:rPr lang="ru-RU" sz="1400" dirty="0" smtClean="0"/>
              <a:t>МКГУ, размещать </a:t>
            </a:r>
            <a:r>
              <a:rPr lang="ru-RU" sz="1400" dirty="0"/>
              <a:t>текстовые комментарии о качестве государственных услуг, предоставляемых </a:t>
            </a:r>
            <a:r>
              <a:rPr lang="ru-RU" sz="1400" dirty="0" smtClean="0"/>
              <a:t>ФОИВ </a:t>
            </a:r>
            <a:r>
              <a:rPr lang="ru-RU" sz="1400" dirty="0"/>
              <a:t>и </a:t>
            </a:r>
            <a:r>
              <a:rPr lang="ru-RU" sz="1400" dirty="0" smtClean="0"/>
              <a:t>ГВФ, </a:t>
            </a:r>
            <a:r>
              <a:rPr lang="ru-RU" sz="1400" dirty="0"/>
              <a:t>в том числе их территориальными </a:t>
            </a:r>
            <a:r>
              <a:rPr lang="ru-RU" sz="1400" dirty="0" smtClean="0"/>
              <a:t>органами, а </a:t>
            </a:r>
            <a:r>
              <a:rPr lang="ru-RU" sz="1400" dirty="0"/>
              <a:t>также предоставляет возможность </a:t>
            </a:r>
            <a:r>
              <a:rPr lang="ru-RU" sz="1400" dirty="0" smtClean="0"/>
              <a:t>ФОИВ и ГВФ, </a:t>
            </a:r>
            <a:r>
              <a:rPr lang="ru-RU" sz="1400" dirty="0"/>
              <a:t>в том числе их территориальным органам, размещать ответы на указанные отзывы пользователей.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3520" y="5278120"/>
            <a:ext cx="6400800" cy="64643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349250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5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ctrTitle"/>
          </p:nvPr>
        </p:nvSpPr>
        <p:spPr>
          <a:xfrm>
            <a:off x="1092200" y="2708274"/>
            <a:ext cx="7153275" cy="2149475"/>
          </a:xfrm>
        </p:spPr>
        <p:txBody>
          <a:bodyPr/>
          <a:lstStyle/>
          <a:p>
            <a:pPr eaLnBrk="1" hangingPunct="1"/>
            <a:r>
              <a:rPr lang="ru-RU" altLang="ru-RU" dirty="0" smtClean="0">
                <a:ea typeface="PT Sans"/>
              </a:rPr>
              <a:t>Благодарю</a:t>
            </a:r>
            <a:r>
              <a:rPr lang="uk-UA" altLang="ru-RU" dirty="0" smtClean="0">
                <a:ea typeface="PT Sans"/>
              </a:rPr>
              <a:t> за </a:t>
            </a:r>
            <a:r>
              <a:rPr lang="ru-RU" altLang="ru-RU" dirty="0" smtClean="0">
                <a:ea typeface="PT Sans"/>
              </a:rPr>
              <a:t>внимание</a:t>
            </a:r>
            <a:r>
              <a:rPr lang="uk-UA" altLang="ru-RU" dirty="0" smtClean="0">
                <a:ea typeface="PT Sans"/>
              </a:rPr>
              <a:t>!</a:t>
            </a:r>
            <a:br>
              <a:rPr lang="uk-UA" altLang="ru-RU" dirty="0" smtClean="0">
                <a:ea typeface="PT Sans"/>
              </a:rPr>
            </a:br>
            <a:r>
              <a:rPr lang="uk-UA" altLang="ru-RU" sz="1800" dirty="0" smtClean="0">
                <a:ea typeface="PT Sans"/>
              </a:rPr>
              <a:t/>
            </a:r>
            <a:br>
              <a:rPr lang="uk-UA" altLang="ru-RU" sz="1800" dirty="0" smtClean="0">
                <a:ea typeface="PT Sans"/>
              </a:rPr>
            </a:br>
            <a:r>
              <a:rPr lang="ru-RU" altLang="ru-RU" sz="1800" dirty="0" smtClean="0">
                <a:ea typeface="PT Sans"/>
              </a:rPr>
              <a:t>Советник директора Фонда</a:t>
            </a:r>
            <a:r>
              <a:rPr lang="uk-UA" altLang="ru-RU" sz="1800" dirty="0" smtClean="0">
                <a:ea typeface="PT Sans"/>
              </a:rPr>
              <a:t/>
            </a:r>
            <a:br>
              <a:rPr lang="uk-UA" altLang="ru-RU" sz="1800" dirty="0" smtClean="0">
                <a:ea typeface="PT Sans"/>
              </a:rPr>
            </a:br>
            <a:r>
              <a:rPr lang="uk-UA" altLang="ru-RU" sz="1800" dirty="0" smtClean="0">
                <a:ea typeface="PT Sans"/>
              </a:rPr>
              <a:t>Гончарова Людмила Ивановна</a:t>
            </a:r>
            <a:r>
              <a:rPr lang="uk-UA" altLang="ru-RU" sz="1800" dirty="0">
                <a:ea typeface="PT Sans"/>
              </a:rPr>
              <a:t/>
            </a:r>
            <a:br>
              <a:rPr lang="uk-UA" altLang="ru-RU" sz="1800" dirty="0">
                <a:ea typeface="PT Sans"/>
              </a:rPr>
            </a:br>
            <a:r>
              <a:rPr lang="en-US" altLang="ru-RU" sz="1800" dirty="0" smtClean="0">
                <a:ea typeface="PT Sans"/>
                <a:hlinkClick r:id="rId3"/>
              </a:rPr>
              <a:t>lgoncharova</a:t>
            </a:r>
            <a:r>
              <a:rPr lang="en-US" altLang="ru-RU" sz="1800" dirty="0" smtClean="0">
                <a:solidFill>
                  <a:srgbClr val="00B050"/>
                </a:solidFill>
                <a:hlinkClick r:id="rId3"/>
              </a:rPr>
              <a:t>@fciit.ru</a:t>
            </a:r>
            <a:r>
              <a:rPr lang="ru-RU" altLang="ru-RU" sz="1800" dirty="0">
                <a:solidFill>
                  <a:srgbClr val="00B050"/>
                </a:solidFill>
              </a:rPr>
              <a:t> </a:t>
            </a:r>
            <a:r>
              <a:rPr lang="ru-RU" altLang="ru-RU" sz="1800" dirty="0" smtClean="0">
                <a:ea typeface="PT Sans"/>
              </a:rPr>
              <a:t>тел. (495)730-57-05 доб. 13</a:t>
            </a:r>
            <a:r>
              <a:rPr lang="en-US" altLang="ru-RU" sz="1800" dirty="0" smtClean="0">
                <a:ea typeface="PT Sans"/>
              </a:rPr>
              <a:t>16</a:t>
            </a:r>
            <a:r>
              <a:rPr lang="ru-RU" altLang="ru-RU" sz="1800" dirty="0" smtClean="0">
                <a:ea typeface="PT Sans"/>
              </a:rPr>
              <a:t/>
            </a:r>
            <a:br>
              <a:rPr lang="ru-RU" altLang="ru-RU" sz="1800" dirty="0" smtClean="0">
                <a:ea typeface="PT Sans"/>
              </a:rPr>
            </a:br>
            <a:r>
              <a:rPr lang="en-US" altLang="ru-RU" sz="1800" dirty="0" smtClean="0">
                <a:ea typeface="PT Sans"/>
              </a:rPr>
              <a:t/>
            </a:r>
            <a:br>
              <a:rPr lang="en-US" altLang="ru-RU" sz="1800" dirty="0" smtClean="0">
                <a:ea typeface="PT Sans"/>
              </a:rPr>
            </a:br>
            <a:endParaRPr lang="en-US" altLang="ru-RU" sz="1800" dirty="0" smtClean="0">
              <a:ea typeface="PT Sans"/>
            </a:endParaRPr>
          </a:p>
        </p:txBody>
      </p:sp>
      <p:pic>
        <p:nvPicPr>
          <p:cNvPr id="70659" name="Picture 2" descr="Description: Macintosh HD:Users:dws2:Desktop:ФЦИИТ:FCIIT:Blank: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06" y="1401763"/>
            <a:ext cx="4564063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Рисунок 4" descr="Рисунок финал3-2 (1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130175"/>
            <a:ext cx="7937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Title 1"/>
          <p:cNvSpPr txBox="1">
            <a:spLocks/>
          </p:cNvSpPr>
          <p:nvPr/>
        </p:nvSpPr>
        <p:spPr bwMode="auto">
          <a:xfrm>
            <a:off x="995362" y="1077913"/>
            <a:ext cx="73469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2060"/>
                </a:solidFill>
                <a:latin typeface="PT Sans"/>
                <a:ea typeface="PT Sans"/>
                <a:cs typeface="PT Sans"/>
              </a:rPr>
              <a:t>Федеральная нотариальная палата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17525" y="5278438"/>
            <a:ext cx="8302625" cy="1316037"/>
          </a:xfrm>
        </p:spPr>
        <p:txBody>
          <a:bodyPr/>
          <a:lstStyle/>
          <a:p>
            <a:pPr>
              <a:defRPr/>
            </a:pPr>
            <a:r>
              <a:rPr lang="ru-RU" altLang="ru-RU" b="1" dirty="0" err="1" smtClean="0"/>
              <a:t>Вебинар</a:t>
            </a:r>
            <a:endParaRPr lang="en-US" altLang="ru-RU" i="1" dirty="0">
              <a:solidFill>
                <a:srgbClr val="595959"/>
              </a:solidFill>
              <a:ea typeface="PT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00167"/>
            <a:ext cx="7656587" cy="44713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Изменения в Федеральный закон от 13.07.2015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N 218-ФЗ, вступившие в силу с 04.08.2018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5534" y="800872"/>
            <a:ext cx="7865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В </a:t>
            </a:r>
            <a:r>
              <a:rPr lang="ru-RU" sz="1600" b="1" dirty="0">
                <a:solidFill>
                  <a:srgbClr val="002060"/>
                </a:solidFill>
              </a:rPr>
              <a:t>пункте 2 части 14 статьи 62 </a:t>
            </a:r>
            <a:r>
              <a:rPr lang="ru-RU" sz="1600" dirty="0">
                <a:solidFill>
                  <a:srgbClr val="002060"/>
                </a:solidFill>
              </a:rPr>
              <a:t>после слов "недвижимого имущества," дополнить словами "сведения о документах - основаниях осуществления государственной регистрации вещного права,", после слов "содержании правоустанавливающих документов" дополнить словами "(их копии)", слова "</a:t>
            </a:r>
            <a:r>
              <a:rPr lang="ru-RU" sz="1600" strike="sngStrike" dirty="0">
                <a:solidFill>
                  <a:srgbClr val="002060"/>
                </a:solidFill>
              </a:rPr>
              <a:t>в связи с проверкой нотариусом условий совершения исполнительной надписи</a:t>
            </a:r>
            <a:r>
              <a:rPr lang="ru-RU" sz="1600" dirty="0">
                <a:solidFill>
                  <a:srgbClr val="002060"/>
                </a:solidFill>
              </a:rPr>
              <a:t>" исключить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34" y="2209066"/>
            <a:ext cx="808243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400" b="1" u="sng" dirty="0">
                <a:solidFill>
                  <a:srgbClr val="002060"/>
                </a:solidFill>
              </a:rPr>
              <a:t>Актуальная редакция</a:t>
            </a:r>
            <a:r>
              <a:rPr lang="ru-RU" sz="1400" dirty="0">
                <a:solidFill>
                  <a:srgbClr val="002060"/>
                </a:solidFill>
              </a:rPr>
              <a:t>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solidFill>
                  <a:srgbClr val="002060"/>
                </a:solidFill>
              </a:rPr>
              <a:t>14. Нотариусу по запросу, направленному в форме документа на бумажном носителе, сведения, содержащиеся в Едином государственном реестре недвижимости, предоставляются в течение трех рабочих дней со дня направления такого запроса, по запросу, направленному в электронной форме в автоматизированном режиме, запрошенные сведения предоставляются в электронной форме незамедлительно, но не позднее следующего рабочего дня после дня направления соответствующего запроса, в том числе: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</a:rPr>
              <a:t>	1) сведения </a:t>
            </a:r>
            <a:r>
              <a:rPr lang="ru-RU" sz="1400" u="sng" dirty="0">
                <a:solidFill>
                  <a:srgbClr val="002060"/>
                </a:solidFill>
              </a:rPr>
              <a:t>о правах </a:t>
            </a:r>
            <a:r>
              <a:rPr lang="ru-RU" sz="1400" dirty="0">
                <a:solidFill>
                  <a:srgbClr val="002060"/>
                </a:solidFill>
              </a:rPr>
              <a:t>наследодателя </a:t>
            </a:r>
            <a:r>
              <a:rPr lang="ru-RU" sz="1400" u="sng" dirty="0">
                <a:solidFill>
                  <a:srgbClr val="002060"/>
                </a:solidFill>
              </a:rPr>
              <a:t>на объекты недвижимого имущества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u="sng" dirty="0">
                <a:solidFill>
                  <a:srgbClr val="002060"/>
                </a:solidFill>
              </a:rPr>
              <a:t>сведения о признании правообладателя недееспособным или ограниченно дееспособным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ru-RU" sz="1400" u="sng" dirty="0">
                <a:solidFill>
                  <a:srgbClr val="002060"/>
                </a:solidFill>
              </a:rPr>
              <a:t>обобщенные сведения о правах наследодателя</a:t>
            </a:r>
            <a:r>
              <a:rPr lang="ru-RU" sz="1400" dirty="0">
                <a:solidFill>
                  <a:srgbClr val="002060"/>
                </a:solidFill>
              </a:rPr>
              <a:t> на имеющиеся у него объекты недвижимости в связи с открытием наследства;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400" dirty="0">
                <a:solidFill>
                  <a:srgbClr val="002060"/>
                </a:solidFill>
              </a:rPr>
              <a:t>	2) сведения о </a:t>
            </a:r>
            <a:r>
              <a:rPr lang="ru-RU" sz="1400" u="sng" dirty="0">
                <a:solidFill>
                  <a:srgbClr val="002060"/>
                </a:solidFill>
              </a:rPr>
              <a:t>правах на объекты недвижимого имущества, сведения о документах - основаниях </a:t>
            </a:r>
            <a:r>
              <a:rPr lang="ru-RU" sz="1400" dirty="0">
                <a:solidFill>
                  <a:srgbClr val="002060"/>
                </a:solidFill>
              </a:rPr>
              <a:t>осуществления государственной регистрации вещного права, </a:t>
            </a:r>
            <a:r>
              <a:rPr lang="ru-RU" sz="1400" u="sng" dirty="0">
                <a:solidFill>
                  <a:srgbClr val="002060"/>
                </a:solidFill>
              </a:rPr>
              <a:t>сведения о признании правообладателя недееспособным или ограниченно дееспособным </a:t>
            </a:r>
            <a:r>
              <a:rPr lang="ru-RU" sz="1400" dirty="0">
                <a:solidFill>
                  <a:srgbClr val="002060"/>
                </a:solidFill>
              </a:rPr>
              <a:t>и (или) </a:t>
            </a:r>
            <a:r>
              <a:rPr lang="ru-RU" sz="1400" u="sng" dirty="0">
                <a:solidFill>
                  <a:srgbClr val="002060"/>
                </a:solidFill>
              </a:rPr>
              <a:t>копии правоустанавливающих документов </a:t>
            </a:r>
            <a:r>
              <a:rPr lang="ru-RU" sz="1400" dirty="0">
                <a:solidFill>
                  <a:srgbClr val="002060"/>
                </a:solidFill>
              </a:rPr>
              <a:t>в связи с истребованием сведений и документов, необходимых для совершения нотариального действия, в том числе сведения </a:t>
            </a:r>
            <a:r>
              <a:rPr lang="ru-RU" sz="1400" u="sng" dirty="0">
                <a:solidFill>
                  <a:srgbClr val="002060"/>
                </a:solidFill>
              </a:rPr>
              <a:t>о правах залогодержателя на предмет ипотеки и (или) копии правоустанавливающих документов, сведения о содержании правоустанавливающих документов </a:t>
            </a:r>
            <a:r>
              <a:rPr lang="ru-RU" sz="1400" dirty="0">
                <a:solidFill>
                  <a:srgbClr val="002060"/>
                </a:solidFill>
              </a:rPr>
              <a:t>(их копии).</a:t>
            </a:r>
          </a:p>
        </p:txBody>
      </p:sp>
    </p:spTree>
    <p:extLst>
      <p:ext uri="{BB962C8B-B14F-4D97-AF65-F5344CB8AC3E}">
        <p14:creationId xmlns:p14="http://schemas.microsoft.com/office/powerpoint/2010/main" val="29692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Формы выписок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716117"/>
            <a:ext cx="837788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1600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Приказ 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23.12.2015 N 968 </a:t>
            </a:r>
            <a:r>
              <a:rPr lang="ru-RU" sz="1600" dirty="0">
                <a:solidFill>
                  <a:srgbClr val="002060"/>
                </a:solidFill>
              </a:rPr>
              <a:t>«Об установлении </a:t>
            </a:r>
            <a:r>
              <a:rPr lang="ru-RU" sz="1600" u="sng" dirty="0">
                <a:solidFill>
                  <a:srgbClr val="002060"/>
                </a:solidFill>
              </a:rPr>
              <a:t>порядка предоставления сведений</a:t>
            </a:r>
            <a:r>
              <a:rPr lang="ru-RU" sz="1600" dirty="0">
                <a:solidFill>
                  <a:srgbClr val="002060"/>
                </a:solidFill>
              </a:rPr>
              <a:t>, содержащихся в Едином государственном реестре недвижимости, и </a:t>
            </a:r>
            <a:r>
              <a:rPr lang="ru-RU" sz="1600" u="sng" dirty="0">
                <a:solidFill>
                  <a:srgbClr val="002060"/>
                </a:solidFill>
              </a:rPr>
              <a:t>порядка уведомления заявителей </a:t>
            </a:r>
            <a:r>
              <a:rPr lang="ru-RU" sz="1600" dirty="0">
                <a:solidFill>
                  <a:srgbClr val="002060"/>
                </a:solidFill>
              </a:rPr>
              <a:t>о ходе оказания услуги по предоставлению сведений, содержащихся в Едином государственном реестре недвижимости</a:t>
            </a:r>
            <a:r>
              <a:rPr lang="ru-RU" sz="1600" dirty="0" smtClean="0">
                <a:solidFill>
                  <a:srgbClr val="002060"/>
                </a:solidFill>
              </a:rPr>
              <a:t>» (в том числе форма запроса)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2060"/>
                </a:solidFill>
              </a:rPr>
              <a:t>Приказ </a:t>
            </a:r>
            <a:r>
              <a:rPr lang="ru-RU" sz="1600" dirty="0">
                <a:solidFill>
                  <a:srgbClr val="002060"/>
                </a:solidFill>
              </a:rPr>
              <a:t>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25.12.2015 N 975 </a:t>
            </a:r>
            <a:r>
              <a:rPr lang="ru-RU" sz="1600" dirty="0" smtClean="0">
                <a:solidFill>
                  <a:srgbClr val="002060"/>
                </a:solidFill>
              </a:rPr>
              <a:t>«Об </a:t>
            </a:r>
            <a:r>
              <a:rPr lang="ru-RU" sz="1600" dirty="0">
                <a:solidFill>
                  <a:srgbClr val="002060"/>
                </a:solidFill>
              </a:rPr>
              <a:t>утверждении </a:t>
            </a:r>
            <a:r>
              <a:rPr lang="ru-RU" sz="1600" u="sng" dirty="0">
                <a:solidFill>
                  <a:srgbClr val="002060"/>
                </a:solidFill>
              </a:rPr>
              <a:t>форм выписок из Единого государственного реестра недвижимости</a:t>
            </a:r>
            <a:r>
              <a:rPr lang="ru-RU" sz="1600" dirty="0">
                <a:solidFill>
                  <a:srgbClr val="002060"/>
                </a:solidFill>
              </a:rPr>
              <a:t>, состава содержащихся в них сведений и порядка их заполнения, а также </a:t>
            </a:r>
            <a:r>
              <a:rPr lang="ru-RU" sz="1600" u="sng" dirty="0">
                <a:solidFill>
                  <a:srgbClr val="002060"/>
                </a:solidFill>
              </a:rPr>
              <a:t>требований к формату документов</a:t>
            </a:r>
            <a:r>
              <a:rPr lang="ru-RU" sz="1600" dirty="0">
                <a:solidFill>
                  <a:srgbClr val="002060"/>
                </a:solidFill>
              </a:rPr>
              <a:t>, содержащих сведения Единого государственного реестра недвижимости и предоставляемых в электронном </a:t>
            </a:r>
            <a:r>
              <a:rPr lang="ru-RU" sz="1600" dirty="0" smtClean="0">
                <a:solidFill>
                  <a:srgbClr val="002060"/>
                </a:solidFill>
              </a:rPr>
              <a:t>виде»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</a:rPr>
              <a:t>Приказ Минэкономразвития России от </a:t>
            </a:r>
            <a:r>
              <a:rPr lang="ru-RU" sz="1600" b="1" dirty="0">
                <a:solidFill>
                  <a:srgbClr val="002060"/>
                </a:solidFill>
              </a:rPr>
              <a:t>20.06.2016 N 378 </a:t>
            </a:r>
            <a:r>
              <a:rPr lang="ru-RU" sz="1600" dirty="0" smtClean="0">
                <a:solidFill>
                  <a:srgbClr val="002060"/>
                </a:solidFill>
              </a:rPr>
              <a:t>«Об </a:t>
            </a:r>
            <a:r>
              <a:rPr lang="ru-RU" sz="1600" dirty="0">
                <a:solidFill>
                  <a:srgbClr val="002060"/>
                </a:solidFill>
              </a:rPr>
              <a:t>утверждении </a:t>
            </a:r>
            <a:r>
              <a:rPr lang="ru-RU" sz="1600" u="sng" dirty="0">
                <a:solidFill>
                  <a:srgbClr val="002060"/>
                </a:solidFill>
              </a:rPr>
              <a:t>отдельных форм выписок из Единого государственного реестра недвижимости</a:t>
            </a:r>
            <a:r>
              <a:rPr lang="ru-RU" sz="1600" dirty="0">
                <a:solidFill>
                  <a:srgbClr val="002060"/>
                </a:solidFill>
              </a:rPr>
              <a:t>, состава содержащихся в них сведений и порядка их заполнения, а также требований к формату документов, содержащих сведения Единого государственного реестра недвижимости и предоставляемых в электронном виде, определении видов предоставления сведений, содержащихся в Едином государственном реестре недвижимости, и </a:t>
            </a:r>
            <a:r>
              <a:rPr lang="ru-RU" sz="1600" u="sng" dirty="0">
                <a:solidFill>
                  <a:srgbClr val="002060"/>
                </a:solidFill>
              </a:rPr>
              <a:t>о внесении изменений в Порядок предоставления сведений</a:t>
            </a:r>
            <a:r>
              <a:rPr lang="ru-RU" sz="1600" dirty="0">
                <a:solidFill>
                  <a:srgbClr val="002060"/>
                </a:solidFill>
              </a:rPr>
              <a:t>, содержащихся в Едином государственном реестре недвижимости, утвержденный приказом Минэкономразвития России от 23 декабря 2015 г. N </a:t>
            </a:r>
            <a:r>
              <a:rPr lang="ru-RU" sz="1600" dirty="0" smtClean="0">
                <a:solidFill>
                  <a:srgbClr val="002060"/>
                </a:solidFill>
              </a:rPr>
              <a:t>968»</a:t>
            </a:r>
          </a:p>
          <a:p>
            <a:pPr algn="just"/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2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Виды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сведений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9697793"/>
              </p:ext>
            </p:extLst>
          </p:nvPr>
        </p:nvGraphicFramePr>
        <p:xfrm>
          <a:off x="682624" y="897238"/>
          <a:ext cx="8004175" cy="5239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7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 запросе указываются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2912360"/>
              </p:ext>
            </p:extLst>
          </p:nvPr>
        </p:nvGraphicFramePr>
        <p:xfrm>
          <a:off x="318473" y="830042"/>
          <a:ext cx="8229600" cy="5265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99261" y="6209924"/>
            <a:ext cx="601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Приказ Минэкономразвития России от 23.12.2015 N 968 </a:t>
            </a:r>
          </a:p>
        </p:txBody>
      </p:sp>
    </p:spTree>
    <p:extLst>
      <p:ext uri="{BB962C8B-B14F-4D97-AF65-F5344CB8AC3E}">
        <p14:creationId xmlns:p14="http://schemas.microsoft.com/office/powerpoint/2010/main" val="237776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486" y="184573"/>
            <a:ext cx="7656587" cy="447137"/>
          </a:xfrm>
        </p:spPr>
        <p:txBody>
          <a:bodyPr/>
          <a:lstStyle/>
          <a:p>
            <a:pPr lvl="0" algn="ctr" eaLnBrk="1" hangingPunct="1"/>
            <a:r>
              <a:rPr lang="ru-RU" b="1" dirty="0" smtClean="0">
                <a:solidFill>
                  <a:srgbClr val="002060"/>
                </a:solidFill>
                <a:ea typeface="PT Sans"/>
              </a:rPr>
              <a:t>Запрос сведений из ЕГРН</a:t>
            </a:r>
            <a:endParaRPr lang="ru-RU" b="1" dirty="0">
              <a:solidFill>
                <a:srgbClr val="002060"/>
              </a:solidFill>
              <a:ea typeface="PT San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00167"/>
            <a:ext cx="4508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000" dirty="0">
              <a:solidFill>
                <a:schemeClr val="tx2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58475693"/>
              </p:ext>
            </p:extLst>
          </p:nvPr>
        </p:nvGraphicFramePr>
        <p:xfrm>
          <a:off x="827902" y="739446"/>
          <a:ext cx="7858898" cy="5183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56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eaLnBrk="1" hangingPunct="1">
          <a:defRPr dirty="0" smtClean="0">
            <a:latin typeface="PT Sans" pitchFamily="-8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65821</TotalTime>
  <Words>3123</Words>
  <Application>Microsoft Office PowerPoint</Application>
  <PresentationFormat>Экран (4:3)</PresentationFormat>
  <Paragraphs>280</Paragraphs>
  <Slides>48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ＭＳ Ｐゴシック</vt:lpstr>
      <vt:lpstr>ＭＳ Ｐゴシック</vt:lpstr>
      <vt:lpstr>Arial</vt:lpstr>
      <vt:lpstr>Calibri</vt:lpstr>
      <vt:lpstr>Century Schoolbook</vt:lpstr>
      <vt:lpstr>PT Sans</vt:lpstr>
      <vt:lpstr>Times New Roman</vt:lpstr>
      <vt:lpstr>Wingdings</vt:lpstr>
      <vt:lpstr>Office Theme</vt:lpstr>
      <vt:lpstr>Взаимодействие нотариата  и Росреестра</vt:lpstr>
      <vt:lpstr> Соблюдение требований Основ законодательства о нотариате </vt:lpstr>
      <vt:lpstr>ФГИС ЕГРН</vt:lpstr>
      <vt:lpstr>Запрос сведений из ЕГРН </vt:lpstr>
      <vt:lpstr>Изменения в Федеральный закон от 13.07.2015  N 218-ФЗ, вступившие в силу с 04.08.2018</vt:lpstr>
      <vt:lpstr>Формы выписок</vt:lpstr>
      <vt:lpstr>Виды сведений ЕГРН</vt:lpstr>
      <vt:lpstr>В запросе указываются</vt:lpstr>
      <vt:lpstr>Запрос сведений из ЕГРН</vt:lpstr>
      <vt:lpstr>ЕИС нотариата. Раздел «Запросы в Росреестр» </vt:lpstr>
      <vt:lpstr>        Новое в разделе «Запросы в Росреестр»</vt:lpstr>
      <vt:lpstr>     Запрос копии правоустанавливающего документа </vt:lpstr>
      <vt:lpstr>ЕИС нотариата. Раздел «Обращения  в Росреестр» </vt:lpstr>
      <vt:lpstr>        Подача обращений в Росреестр (версия 2) СПД</vt:lpstr>
      <vt:lpstr>Требования к удостоверению выписок из ЕГРН</vt:lpstr>
      <vt:lpstr>Актуальность сведений в выписках из ЕГРН</vt:lpstr>
      <vt:lpstr>Заявления на регистрацию прав, ограничений/обременений прав </vt:lpstr>
      <vt:lpstr>  всего на 01.09.2018 нотариусов 7905 </vt:lpstr>
      <vt:lpstr>  </vt:lpstr>
      <vt:lpstr>  </vt:lpstr>
      <vt:lpstr>Изменения Основ законодательства Российской Федерации о нотариате с 04.08.2018 </vt:lpstr>
      <vt:lpstr>Изменения Основ законодательства Российской Федерации о нотариате с 01.02.2019 </vt:lpstr>
      <vt:lpstr>Изменения Основ законодательства Российской Федерации о нотариате с 01.02.2019 </vt:lpstr>
      <vt:lpstr>Изменения Основ законодательства Российской Федерации о нотариате с 01.02.2019 </vt:lpstr>
      <vt:lpstr> Предоставление в Росреестр в электронной форме   </vt:lpstr>
      <vt:lpstr>Изменения Федерального закона от 13.07.2015 № 218-ФЗ с 04.08.2018 </vt:lpstr>
      <vt:lpstr>Заявления на регистрацию прав</vt:lpstr>
      <vt:lpstr>        Подача обращений в Росреестр</vt:lpstr>
      <vt:lpstr>        Регионы ФГИС ЕГРН на текущую дату</vt:lpstr>
      <vt:lpstr>Требования к прилагаемым к заявлению документам</vt:lpstr>
      <vt:lpstr>Оплата государственной пошлины</vt:lpstr>
      <vt:lpstr>Возврат госпошлины</vt:lpstr>
      <vt:lpstr>Льготы по оплате государственной пошлины </vt:lpstr>
      <vt:lpstr>Льготы по оплате государственной пошлины </vt:lpstr>
      <vt:lpstr>Льготы по оплате государственной пошлины </vt:lpstr>
      <vt:lpstr>Особенности расчета государственной пошлины </vt:lpstr>
      <vt:lpstr>Особенности расчета государственной пошлины </vt:lpstr>
      <vt:lpstr>Особенности расчета государственной пошлины при регистрации права долевой собственности (версия 2)</vt:lpstr>
      <vt:lpstr>Государственная регистрация доли в праве общей долевой собственности, поступающей в совместную собственность супругов</vt:lpstr>
      <vt:lpstr>Государственная регистрация доли в праве общей долевой собственности, поступающей в совместную собственность супругов</vt:lpstr>
      <vt:lpstr>Порядок внесения в ЕГРН сведений об единоличном собственнике объекта при приобретении последней доли в права </vt:lpstr>
      <vt:lpstr>Отчуждение «доли от целого»/ «доли от доли»</vt:lpstr>
      <vt:lpstr> Проблемы, требующие решения на стороне Росреестра</vt:lpstr>
      <vt:lpstr>Уведомление о приеме заявления </vt:lpstr>
      <vt:lpstr>Полезные ссылки</vt:lpstr>
      <vt:lpstr>Полезные ссылки</vt:lpstr>
      <vt:lpstr>Оценка качества оказания Росреестром государственных услуг https://vashkontrol.ru Специализированный сайт "Ваш Контроль" является подсистемой АИС "Информационно-аналитическая система мониторинга качества государственных услуг"  (ИАС МКГУ) и предоставляет возможность пользователям сети "Интернет", прошедшим авторизацию с использованием ЕСИА либо прошедшим регистрацию и авторизацию с использованием средств ИАС МКГУ, размещать текстовые комментарии о качестве государственных услуг, предоставляемых ФОИВ и ГВФ, в том числе их территориальными органами, а также предоставляет возможность ФОИВ и ГВФ, в том числе их территориальным органам, размещать ответы на указанные отзывы пользователей. </vt:lpstr>
      <vt:lpstr>Благодарю за внимание!  Советник директора Фонда Гончарова Людмила Ивановна lgoncharova@fciit.ru тел. (495)730-57-05 доб. 1316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сервисы _x0003_нотариата России</dc:title>
  <dc:creator>dws2</dc:creator>
  <cp:lastModifiedBy>Гончарова Людмила Ивановна</cp:lastModifiedBy>
  <cp:revision>509</cp:revision>
  <cp:lastPrinted>2014-05-21T12:43:05Z</cp:lastPrinted>
  <dcterms:created xsi:type="dcterms:W3CDTF">2012-11-26T12:03:53Z</dcterms:created>
  <dcterms:modified xsi:type="dcterms:W3CDTF">2018-12-10T08:28:18Z</dcterms:modified>
</cp:coreProperties>
</file>